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56" r:id="rId5"/>
    <p:sldId id="272" r:id="rId6"/>
    <p:sldId id="274" r:id="rId7"/>
    <p:sldId id="276" r:id="rId8"/>
    <p:sldId id="279" r:id="rId9"/>
    <p:sldId id="277" r:id="rId10"/>
    <p:sldId id="278" r:id="rId11"/>
    <p:sldId id="267" r:id="rId12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9AA"/>
    <a:srgbClr val="D7E022"/>
    <a:srgbClr val="00B6C2"/>
    <a:srgbClr val="00A89E"/>
    <a:srgbClr val="8CC7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4"/>
    <p:restoredTop sz="94694"/>
  </p:normalViewPr>
  <p:slideViewPr>
    <p:cSldViewPr snapToGrid="0">
      <p:cViewPr varScale="1">
        <p:scale>
          <a:sx n="121" d="100"/>
          <a:sy n="121" d="100"/>
        </p:scale>
        <p:origin x="1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ison Le Corre" userId="6f9a25f3-3161-4f46-ada0-f5cb160ff877" providerId="ADAL" clId="{F4DF7E84-27F1-A846-91F7-D509B3933D3A}"/>
    <pc:docChg chg="modSld">
      <pc:chgData name="Allison Le Corre" userId="6f9a25f3-3161-4f46-ada0-f5cb160ff877" providerId="ADAL" clId="{F4DF7E84-27F1-A846-91F7-D509B3933D3A}" dt="2024-10-01T10:04:48.338" v="10" actId="1076"/>
      <pc:docMkLst>
        <pc:docMk/>
      </pc:docMkLst>
      <pc:sldChg chg="modSp mod">
        <pc:chgData name="Allison Le Corre" userId="6f9a25f3-3161-4f46-ada0-f5cb160ff877" providerId="ADAL" clId="{F4DF7E84-27F1-A846-91F7-D509B3933D3A}" dt="2024-10-01T09:56:49.212" v="0" actId="790"/>
        <pc:sldMkLst>
          <pc:docMk/>
          <pc:sldMk cId="3171800224" sldId="256"/>
        </pc:sldMkLst>
        <pc:spChg chg="mod">
          <ac:chgData name="Allison Le Corre" userId="6f9a25f3-3161-4f46-ada0-f5cb160ff877" providerId="ADAL" clId="{F4DF7E84-27F1-A846-91F7-D509B3933D3A}" dt="2024-10-01T09:56:49.212" v="0" actId="790"/>
          <ac:spMkLst>
            <pc:docMk/>
            <pc:sldMk cId="3171800224" sldId="256"/>
            <ac:spMk id="13" creationId="{C1A21DFF-BF54-E0CD-6223-2C9AEF63B589}"/>
          </ac:spMkLst>
        </pc:spChg>
      </pc:sldChg>
      <pc:sldChg chg="modSp mod">
        <pc:chgData name="Allison Le Corre" userId="6f9a25f3-3161-4f46-ada0-f5cb160ff877" providerId="ADAL" clId="{F4DF7E84-27F1-A846-91F7-D509B3933D3A}" dt="2024-10-01T10:04:30.530" v="9" actId="790"/>
        <pc:sldMkLst>
          <pc:docMk/>
          <pc:sldMk cId="2307035521" sldId="267"/>
        </pc:sldMkLst>
        <pc:spChg chg="mod">
          <ac:chgData name="Allison Le Corre" userId="6f9a25f3-3161-4f46-ada0-f5cb160ff877" providerId="ADAL" clId="{F4DF7E84-27F1-A846-91F7-D509B3933D3A}" dt="2024-10-01T10:04:30.530" v="9" actId="790"/>
          <ac:spMkLst>
            <pc:docMk/>
            <pc:sldMk cId="2307035521" sldId="267"/>
            <ac:spMk id="3" creationId="{774CBA19-5E28-7ABB-60C6-7ADF1796CB7E}"/>
          </ac:spMkLst>
        </pc:spChg>
        <pc:spChg chg="mod">
          <ac:chgData name="Allison Le Corre" userId="6f9a25f3-3161-4f46-ada0-f5cb160ff877" providerId="ADAL" clId="{F4DF7E84-27F1-A846-91F7-D509B3933D3A}" dt="2024-10-01T10:04:30.530" v="9" actId="790"/>
          <ac:spMkLst>
            <pc:docMk/>
            <pc:sldMk cId="2307035521" sldId="267"/>
            <ac:spMk id="5" creationId="{873085A2-1B18-1D17-9D47-DE7AF38A90F8}"/>
          </ac:spMkLst>
        </pc:spChg>
        <pc:spChg chg="mod">
          <ac:chgData name="Allison Le Corre" userId="6f9a25f3-3161-4f46-ada0-f5cb160ff877" providerId="ADAL" clId="{F4DF7E84-27F1-A846-91F7-D509B3933D3A}" dt="2024-10-01T10:04:30.530" v="9" actId="790"/>
          <ac:spMkLst>
            <pc:docMk/>
            <pc:sldMk cId="2307035521" sldId="267"/>
            <ac:spMk id="22" creationId="{0D239AB1-5A1D-738C-B010-5F3CF3EAC65A}"/>
          </ac:spMkLst>
        </pc:spChg>
      </pc:sldChg>
      <pc:sldChg chg="modSp mod">
        <pc:chgData name="Allison Le Corre" userId="6f9a25f3-3161-4f46-ada0-f5cb160ff877" providerId="ADAL" clId="{F4DF7E84-27F1-A846-91F7-D509B3933D3A}" dt="2024-10-01T09:57:20.214" v="3" actId="790"/>
        <pc:sldMkLst>
          <pc:docMk/>
          <pc:sldMk cId="833150755" sldId="272"/>
        </pc:sldMkLst>
        <pc:spChg chg="mod">
          <ac:chgData name="Allison Le Corre" userId="6f9a25f3-3161-4f46-ada0-f5cb160ff877" providerId="ADAL" clId="{F4DF7E84-27F1-A846-91F7-D509B3933D3A}" dt="2024-10-01T09:57:03.471" v="1" actId="790"/>
          <ac:spMkLst>
            <pc:docMk/>
            <pc:sldMk cId="833150755" sldId="272"/>
            <ac:spMk id="23" creationId="{ED5F4249-3F61-22C0-46EF-DED3661921A9}"/>
          </ac:spMkLst>
        </pc:spChg>
        <pc:spChg chg="mod">
          <ac:chgData name="Allison Le Corre" userId="6f9a25f3-3161-4f46-ada0-f5cb160ff877" providerId="ADAL" clId="{F4DF7E84-27F1-A846-91F7-D509B3933D3A}" dt="2024-10-01T09:57:11.857" v="2" actId="790"/>
          <ac:spMkLst>
            <pc:docMk/>
            <pc:sldMk cId="833150755" sldId="272"/>
            <ac:spMk id="25" creationId="{0E433950-C485-C304-4521-C556E1D21F47}"/>
          </ac:spMkLst>
        </pc:spChg>
        <pc:spChg chg="mod">
          <ac:chgData name="Allison Le Corre" userId="6f9a25f3-3161-4f46-ada0-f5cb160ff877" providerId="ADAL" clId="{F4DF7E84-27F1-A846-91F7-D509B3933D3A}" dt="2024-10-01T09:57:20.214" v="3" actId="790"/>
          <ac:spMkLst>
            <pc:docMk/>
            <pc:sldMk cId="833150755" sldId="272"/>
            <ac:spMk id="26" creationId="{8C07D735-0321-9376-0164-EFE3C67882C9}"/>
          </ac:spMkLst>
        </pc:spChg>
      </pc:sldChg>
      <pc:sldChg chg="modSp mod">
        <pc:chgData name="Allison Le Corre" userId="6f9a25f3-3161-4f46-ada0-f5cb160ff877" providerId="ADAL" clId="{F4DF7E84-27F1-A846-91F7-D509B3933D3A}" dt="2024-10-01T10:04:48.338" v="10" actId="1076"/>
        <pc:sldMkLst>
          <pc:docMk/>
          <pc:sldMk cId="1597599549" sldId="274"/>
        </pc:sldMkLst>
        <pc:spChg chg="mod">
          <ac:chgData name="Allison Le Corre" userId="6f9a25f3-3161-4f46-ada0-f5cb160ff877" providerId="ADAL" clId="{F4DF7E84-27F1-A846-91F7-D509B3933D3A}" dt="2024-10-01T09:57:48.564" v="4" actId="790"/>
          <ac:spMkLst>
            <pc:docMk/>
            <pc:sldMk cId="1597599549" sldId="274"/>
            <ac:spMk id="4" creationId="{A2D50C2F-80ED-B524-471B-2FDBAAF8DA95}"/>
          </ac:spMkLst>
        </pc:spChg>
        <pc:spChg chg="mod">
          <ac:chgData name="Allison Le Corre" userId="6f9a25f3-3161-4f46-ada0-f5cb160ff877" providerId="ADAL" clId="{F4DF7E84-27F1-A846-91F7-D509B3933D3A}" dt="2024-10-01T10:04:48.338" v="10" actId="1076"/>
          <ac:spMkLst>
            <pc:docMk/>
            <pc:sldMk cId="1597599549" sldId="274"/>
            <ac:spMk id="9" creationId="{4E904B3E-50AB-606A-F7D8-31BD680B6B7A}"/>
          </ac:spMkLst>
        </pc:spChg>
        <pc:spChg chg="mod">
          <ac:chgData name="Allison Le Corre" userId="6f9a25f3-3161-4f46-ada0-f5cb160ff877" providerId="ADAL" clId="{F4DF7E84-27F1-A846-91F7-D509B3933D3A}" dt="2024-10-01T09:57:48.564" v="4" actId="790"/>
          <ac:spMkLst>
            <pc:docMk/>
            <pc:sldMk cId="1597599549" sldId="274"/>
            <ac:spMk id="10" creationId="{084465D2-B647-F671-0F0A-BD8EB742499F}"/>
          </ac:spMkLst>
        </pc:spChg>
        <pc:spChg chg="mod">
          <ac:chgData name="Allison Le Corre" userId="6f9a25f3-3161-4f46-ada0-f5cb160ff877" providerId="ADAL" clId="{F4DF7E84-27F1-A846-91F7-D509B3933D3A}" dt="2024-10-01T09:57:48.564" v="4" actId="790"/>
          <ac:spMkLst>
            <pc:docMk/>
            <pc:sldMk cId="1597599549" sldId="274"/>
            <ac:spMk id="12" creationId="{1E9088CD-A309-C76E-793C-4AFD1A4ECC4B}"/>
          </ac:spMkLst>
        </pc:spChg>
        <pc:spChg chg="mod">
          <ac:chgData name="Allison Le Corre" userId="6f9a25f3-3161-4f46-ada0-f5cb160ff877" providerId="ADAL" clId="{F4DF7E84-27F1-A846-91F7-D509B3933D3A}" dt="2024-10-01T09:57:48.564" v="4" actId="790"/>
          <ac:spMkLst>
            <pc:docMk/>
            <pc:sldMk cId="1597599549" sldId="274"/>
            <ac:spMk id="13" creationId="{8D32A898-63C7-C539-4E3F-F69A1EAF1DFD}"/>
          </ac:spMkLst>
        </pc:spChg>
        <pc:spChg chg="mod">
          <ac:chgData name="Allison Le Corre" userId="6f9a25f3-3161-4f46-ada0-f5cb160ff877" providerId="ADAL" clId="{F4DF7E84-27F1-A846-91F7-D509B3933D3A}" dt="2024-10-01T09:57:48.564" v="4" actId="790"/>
          <ac:spMkLst>
            <pc:docMk/>
            <pc:sldMk cId="1597599549" sldId="274"/>
            <ac:spMk id="15" creationId="{F71086F6-E857-F494-1DCF-13474425D1FF}"/>
          </ac:spMkLst>
        </pc:spChg>
        <pc:spChg chg="mod">
          <ac:chgData name="Allison Le Corre" userId="6f9a25f3-3161-4f46-ada0-f5cb160ff877" providerId="ADAL" clId="{F4DF7E84-27F1-A846-91F7-D509B3933D3A}" dt="2024-10-01T09:57:48.564" v="4" actId="790"/>
          <ac:spMkLst>
            <pc:docMk/>
            <pc:sldMk cId="1597599549" sldId="274"/>
            <ac:spMk id="24" creationId="{0F7192E6-CCC5-6E49-FF81-6446AFF86391}"/>
          </ac:spMkLst>
        </pc:spChg>
      </pc:sldChg>
      <pc:sldChg chg="modSp mod">
        <pc:chgData name="Allison Le Corre" userId="6f9a25f3-3161-4f46-ada0-f5cb160ff877" providerId="ADAL" clId="{F4DF7E84-27F1-A846-91F7-D509B3933D3A}" dt="2024-10-01T09:58:53.410" v="5" actId="790"/>
        <pc:sldMkLst>
          <pc:docMk/>
          <pc:sldMk cId="3305479439" sldId="276"/>
        </pc:sldMkLst>
        <pc:spChg chg="mod">
          <ac:chgData name="Allison Le Corre" userId="6f9a25f3-3161-4f46-ada0-f5cb160ff877" providerId="ADAL" clId="{F4DF7E84-27F1-A846-91F7-D509B3933D3A}" dt="2024-10-01T09:58:53.410" v="5" actId="790"/>
          <ac:spMkLst>
            <pc:docMk/>
            <pc:sldMk cId="3305479439" sldId="276"/>
            <ac:spMk id="11" creationId="{59E4A468-B926-0C51-DECE-51854F9AF248}"/>
          </ac:spMkLst>
        </pc:spChg>
        <pc:spChg chg="mod">
          <ac:chgData name="Allison Le Corre" userId="6f9a25f3-3161-4f46-ada0-f5cb160ff877" providerId="ADAL" clId="{F4DF7E84-27F1-A846-91F7-D509B3933D3A}" dt="2024-10-01T09:58:53.410" v="5" actId="790"/>
          <ac:spMkLst>
            <pc:docMk/>
            <pc:sldMk cId="3305479439" sldId="276"/>
            <ac:spMk id="17" creationId="{B96F0981-F79A-42BC-B1F1-DE13EB5B0FBC}"/>
          </ac:spMkLst>
        </pc:spChg>
        <pc:spChg chg="mod">
          <ac:chgData name="Allison Le Corre" userId="6f9a25f3-3161-4f46-ada0-f5cb160ff877" providerId="ADAL" clId="{F4DF7E84-27F1-A846-91F7-D509B3933D3A}" dt="2024-10-01T09:58:53.410" v="5" actId="790"/>
          <ac:spMkLst>
            <pc:docMk/>
            <pc:sldMk cId="3305479439" sldId="276"/>
            <ac:spMk id="21" creationId="{EEAB08C6-0F39-E9B2-8CEC-A8D6224925ED}"/>
          </ac:spMkLst>
        </pc:spChg>
        <pc:spChg chg="mod">
          <ac:chgData name="Allison Le Corre" userId="6f9a25f3-3161-4f46-ada0-f5cb160ff877" providerId="ADAL" clId="{F4DF7E84-27F1-A846-91F7-D509B3933D3A}" dt="2024-10-01T09:58:53.410" v="5" actId="790"/>
          <ac:spMkLst>
            <pc:docMk/>
            <pc:sldMk cId="3305479439" sldId="276"/>
            <ac:spMk id="25" creationId="{5EE9BF70-9DCC-44B0-8AD5-35B46C62F78A}"/>
          </ac:spMkLst>
        </pc:spChg>
        <pc:spChg chg="mod">
          <ac:chgData name="Allison Le Corre" userId="6f9a25f3-3161-4f46-ada0-f5cb160ff877" providerId="ADAL" clId="{F4DF7E84-27F1-A846-91F7-D509B3933D3A}" dt="2024-10-01T09:58:53.410" v="5" actId="790"/>
          <ac:spMkLst>
            <pc:docMk/>
            <pc:sldMk cId="3305479439" sldId="276"/>
            <ac:spMk id="35" creationId="{F9DF4642-2FEA-E010-A414-E9F338780D6C}"/>
          </ac:spMkLst>
        </pc:spChg>
      </pc:sldChg>
      <pc:sldChg chg="modSp mod">
        <pc:chgData name="Allison Le Corre" userId="6f9a25f3-3161-4f46-ada0-f5cb160ff877" providerId="ADAL" clId="{F4DF7E84-27F1-A846-91F7-D509B3933D3A}" dt="2024-10-01T10:04:07.358" v="7" actId="790"/>
        <pc:sldMkLst>
          <pc:docMk/>
          <pc:sldMk cId="1704397187" sldId="277"/>
        </pc:sldMkLst>
        <pc:spChg chg="mod">
          <ac:chgData name="Allison Le Corre" userId="6f9a25f3-3161-4f46-ada0-f5cb160ff877" providerId="ADAL" clId="{F4DF7E84-27F1-A846-91F7-D509B3933D3A}" dt="2024-10-01T10:04:07.358" v="7" actId="790"/>
          <ac:spMkLst>
            <pc:docMk/>
            <pc:sldMk cId="1704397187" sldId="277"/>
            <ac:spMk id="13" creationId="{8D32A898-63C7-C539-4E3F-F69A1EAF1DFD}"/>
          </ac:spMkLst>
        </pc:spChg>
        <pc:spChg chg="mod">
          <ac:chgData name="Allison Le Corre" userId="6f9a25f3-3161-4f46-ada0-f5cb160ff877" providerId="ADAL" clId="{F4DF7E84-27F1-A846-91F7-D509B3933D3A}" dt="2024-10-01T10:04:07.358" v="7" actId="790"/>
          <ac:spMkLst>
            <pc:docMk/>
            <pc:sldMk cId="1704397187" sldId="277"/>
            <ac:spMk id="17" creationId="{88329B64-DF54-D93D-9973-1BA8C9BD7F85}"/>
          </ac:spMkLst>
        </pc:spChg>
        <pc:spChg chg="mod">
          <ac:chgData name="Allison Le Corre" userId="6f9a25f3-3161-4f46-ada0-f5cb160ff877" providerId="ADAL" clId="{F4DF7E84-27F1-A846-91F7-D509B3933D3A}" dt="2024-10-01T10:04:07.358" v="7" actId="790"/>
          <ac:spMkLst>
            <pc:docMk/>
            <pc:sldMk cId="1704397187" sldId="277"/>
            <ac:spMk id="18" creationId="{A0A1346E-D4AA-9CEF-74A9-F2A43A0ADB91}"/>
          </ac:spMkLst>
        </pc:spChg>
        <pc:spChg chg="mod">
          <ac:chgData name="Allison Le Corre" userId="6f9a25f3-3161-4f46-ada0-f5cb160ff877" providerId="ADAL" clId="{F4DF7E84-27F1-A846-91F7-D509B3933D3A}" dt="2024-10-01T10:04:07.358" v="7" actId="790"/>
          <ac:spMkLst>
            <pc:docMk/>
            <pc:sldMk cId="1704397187" sldId="277"/>
            <ac:spMk id="19" creationId="{7A39B8C8-CB47-6A4A-6CB9-BE725652D934}"/>
          </ac:spMkLst>
        </pc:spChg>
        <pc:spChg chg="mod">
          <ac:chgData name="Allison Le Corre" userId="6f9a25f3-3161-4f46-ada0-f5cb160ff877" providerId="ADAL" clId="{F4DF7E84-27F1-A846-91F7-D509B3933D3A}" dt="2024-10-01T10:04:07.358" v="7" actId="790"/>
          <ac:spMkLst>
            <pc:docMk/>
            <pc:sldMk cId="1704397187" sldId="277"/>
            <ac:spMk id="20" creationId="{03B5FCE9-5827-178E-913F-040987F85FE5}"/>
          </ac:spMkLst>
        </pc:spChg>
        <pc:spChg chg="mod">
          <ac:chgData name="Allison Le Corre" userId="6f9a25f3-3161-4f46-ada0-f5cb160ff877" providerId="ADAL" clId="{F4DF7E84-27F1-A846-91F7-D509B3933D3A}" dt="2024-10-01T10:04:07.358" v="7" actId="790"/>
          <ac:spMkLst>
            <pc:docMk/>
            <pc:sldMk cId="1704397187" sldId="277"/>
            <ac:spMk id="21" creationId="{8D787B22-3A08-4214-B3A3-D09AAE544B1D}"/>
          </ac:spMkLst>
        </pc:spChg>
      </pc:sldChg>
      <pc:sldChg chg="modSp mod">
        <pc:chgData name="Allison Le Corre" userId="6f9a25f3-3161-4f46-ada0-f5cb160ff877" providerId="ADAL" clId="{F4DF7E84-27F1-A846-91F7-D509B3933D3A}" dt="2024-10-01T10:04:17.322" v="8" actId="790"/>
        <pc:sldMkLst>
          <pc:docMk/>
          <pc:sldMk cId="1696349737" sldId="278"/>
        </pc:sldMkLst>
        <pc:spChg chg="mod">
          <ac:chgData name="Allison Le Corre" userId="6f9a25f3-3161-4f46-ada0-f5cb160ff877" providerId="ADAL" clId="{F4DF7E84-27F1-A846-91F7-D509B3933D3A}" dt="2024-10-01T10:04:17.322" v="8" actId="790"/>
          <ac:spMkLst>
            <pc:docMk/>
            <pc:sldMk cId="1696349737" sldId="278"/>
            <ac:spMk id="17" creationId="{88329B64-DF54-D93D-9973-1BA8C9BD7F85}"/>
          </ac:spMkLst>
        </pc:spChg>
        <pc:spChg chg="mod">
          <ac:chgData name="Allison Le Corre" userId="6f9a25f3-3161-4f46-ada0-f5cb160ff877" providerId="ADAL" clId="{F4DF7E84-27F1-A846-91F7-D509B3933D3A}" dt="2024-10-01T10:04:17.322" v="8" actId="790"/>
          <ac:spMkLst>
            <pc:docMk/>
            <pc:sldMk cId="1696349737" sldId="278"/>
            <ac:spMk id="19" creationId="{7A39B8C8-CB47-6A4A-6CB9-BE725652D934}"/>
          </ac:spMkLst>
        </pc:spChg>
        <pc:spChg chg="mod">
          <ac:chgData name="Allison Le Corre" userId="6f9a25f3-3161-4f46-ada0-f5cb160ff877" providerId="ADAL" clId="{F4DF7E84-27F1-A846-91F7-D509B3933D3A}" dt="2024-10-01T10:04:17.322" v="8" actId="790"/>
          <ac:spMkLst>
            <pc:docMk/>
            <pc:sldMk cId="1696349737" sldId="278"/>
            <ac:spMk id="20" creationId="{03B5FCE9-5827-178E-913F-040987F85FE5}"/>
          </ac:spMkLst>
        </pc:spChg>
        <pc:spChg chg="mod">
          <ac:chgData name="Allison Le Corre" userId="6f9a25f3-3161-4f46-ada0-f5cb160ff877" providerId="ADAL" clId="{F4DF7E84-27F1-A846-91F7-D509B3933D3A}" dt="2024-10-01T10:04:17.322" v="8" actId="790"/>
          <ac:spMkLst>
            <pc:docMk/>
            <pc:sldMk cId="1696349737" sldId="278"/>
            <ac:spMk id="21" creationId="{EED11A7D-DB3C-4EE0-9684-F19DB2D7CEA9}"/>
          </ac:spMkLst>
        </pc:spChg>
        <pc:spChg chg="mod">
          <ac:chgData name="Allison Le Corre" userId="6f9a25f3-3161-4f46-ada0-f5cb160ff877" providerId="ADAL" clId="{F4DF7E84-27F1-A846-91F7-D509B3933D3A}" dt="2024-10-01T10:04:17.322" v="8" actId="790"/>
          <ac:spMkLst>
            <pc:docMk/>
            <pc:sldMk cId="1696349737" sldId="278"/>
            <ac:spMk id="23" creationId="{D2EF492E-C6DB-40E4-9B16-C043B6AC4ADA}"/>
          </ac:spMkLst>
        </pc:spChg>
        <pc:spChg chg="mod">
          <ac:chgData name="Allison Le Corre" userId="6f9a25f3-3161-4f46-ada0-f5cb160ff877" providerId="ADAL" clId="{F4DF7E84-27F1-A846-91F7-D509B3933D3A}" dt="2024-10-01T10:04:17.322" v="8" actId="790"/>
          <ac:spMkLst>
            <pc:docMk/>
            <pc:sldMk cId="1696349737" sldId="278"/>
            <ac:spMk id="24" creationId="{88E8807B-FC1E-443D-BA33-058FAD049491}"/>
          </ac:spMkLst>
        </pc:spChg>
        <pc:spChg chg="mod">
          <ac:chgData name="Allison Le Corre" userId="6f9a25f3-3161-4f46-ada0-f5cb160ff877" providerId="ADAL" clId="{F4DF7E84-27F1-A846-91F7-D509B3933D3A}" dt="2024-10-01T10:04:17.322" v="8" actId="790"/>
          <ac:spMkLst>
            <pc:docMk/>
            <pc:sldMk cId="1696349737" sldId="278"/>
            <ac:spMk id="26" creationId="{A867FACD-BF33-465C-8B30-39044AAF3468}"/>
          </ac:spMkLst>
        </pc:spChg>
      </pc:sldChg>
      <pc:sldChg chg="modSp mod">
        <pc:chgData name="Allison Le Corre" userId="6f9a25f3-3161-4f46-ada0-f5cb160ff877" providerId="ADAL" clId="{F4DF7E84-27F1-A846-91F7-D509B3933D3A}" dt="2024-10-01T10:03:58.562" v="6" actId="790"/>
        <pc:sldMkLst>
          <pc:docMk/>
          <pc:sldMk cId="3083282252" sldId="279"/>
        </pc:sldMkLst>
        <pc:spChg chg="mod">
          <ac:chgData name="Allison Le Corre" userId="6f9a25f3-3161-4f46-ada0-f5cb160ff877" providerId="ADAL" clId="{F4DF7E84-27F1-A846-91F7-D509B3933D3A}" dt="2024-10-01T10:03:58.562" v="6" actId="790"/>
          <ac:spMkLst>
            <pc:docMk/>
            <pc:sldMk cId="3083282252" sldId="279"/>
            <ac:spMk id="2" creationId="{A1B3F4D4-FEE5-CFBB-70D1-F1E2388573C6}"/>
          </ac:spMkLst>
        </pc:spChg>
        <pc:spChg chg="mod">
          <ac:chgData name="Allison Le Corre" userId="6f9a25f3-3161-4f46-ada0-f5cb160ff877" providerId="ADAL" clId="{F4DF7E84-27F1-A846-91F7-D509B3933D3A}" dt="2024-10-01T10:03:58.562" v="6" actId="790"/>
          <ac:spMkLst>
            <pc:docMk/>
            <pc:sldMk cId="3083282252" sldId="279"/>
            <ac:spMk id="9" creationId="{076AC8C0-7959-B3CA-BE3F-E4D23D5A1B20}"/>
          </ac:spMkLst>
        </pc:spChg>
        <pc:spChg chg="mod">
          <ac:chgData name="Allison Le Corre" userId="6f9a25f3-3161-4f46-ada0-f5cb160ff877" providerId="ADAL" clId="{F4DF7E84-27F1-A846-91F7-D509B3933D3A}" dt="2024-10-01T10:03:58.562" v="6" actId="790"/>
          <ac:spMkLst>
            <pc:docMk/>
            <pc:sldMk cId="3083282252" sldId="279"/>
            <ac:spMk id="16" creationId="{4113B0AE-AA11-42E6-9E9C-82CF5F1E3541}"/>
          </ac:spMkLst>
        </pc:spChg>
        <pc:spChg chg="mod">
          <ac:chgData name="Allison Le Corre" userId="6f9a25f3-3161-4f46-ada0-f5cb160ff877" providerId="ADAL" clId="{F4DF7E84-27F1-A846-91F7-D509B3933D3A}" dt="2024-10-01T10:03:58.562" v="6" actId="790"/>
          <ac:spMkLst>
            <pc:docMk/>
            <pc:sldMk cId="3083282252" sldId="279"/>
            <ac:spMk id="19" creationId="{4FDBCCC0-5E88-4EAC-9F32-FFEC177495FF}"/>
          </ac:spMkLst>
        </pc:spChg>
        <pc:spChg chg="mod">
          <ac:chgData name="Allison Le Corre" userId="6f9a25f3-3161-4f46-ada0-f5cb160ff877" providerId="ADAL" clId="{F4DF7E84-27F1-A846-91F7-D509B3933D3A}" dt="2024-10-01T10:03:58.562" v="6" actId="790"/>
          <ac:spMkLst>
            <pc:docMk/>
            <pc:sldMk cId="3083282252" sldId="279"/>
            <ac:spMk id="24" creationId="{D106ECA1-C9E7-1C21-9C24-3AEF645DC1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37FA9-72AC-C344-AFAB-6F04753BFC73}" type="datetimeFigureOut">
              <a:rPr lang="en-SE" smtClean="0"/>
              <a:t>10/1/24</a:t>
            </a:fld>
            <a:endParaRPr lang="en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609C2-202A-7641-8EF8-3014C29608F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692546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2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255400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3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67321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4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96465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5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580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6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653838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7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862239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4C0AF-CC87-2303-5557-4CCB903D8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F9EBD-DFC4-1A5A-8074-0D1F468373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5915B-5759-4C4D-84C7-C66F273D6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D8D3D-A800-B946-F7DE-8458B5D6B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92E88-72AC-854A-6B8B-0495DD0CD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201952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5149E-0BD1-4B62-3F8A-78ECF51E3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CE1100-E475-4521-9F83-B9DC5BB4EF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DF456-7520-7602-CB0B-4047AFB26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F42479-6FBC-C02D-5F97-E84054436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60DDE-8966-3278-03E1-1F59CACDD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78503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403DAF-7F27-CBD0-7DE2-C16BD3B685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BC632D-FEA7-B8E5-6B82-A07D90E95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EE22B-801E-17AE-3E01-6D3372BE9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A51E2-764E-D5B9-8137-1DDA238F6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B13D6-304D-FE72-FA7B-5C4F11853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3018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C4E03-37B5-74F3-6717-DB2B9E75D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87BD3-59DE-A7A2-72C5-A63F67B49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7E2FB2-DE1B-B219-778D-C686F6B77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BDDB9-CE19-6CDC-27EE-E79ED3668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438DC-4D90-D7B0-1156-EEBF24895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92981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75DC9-EB4C-6BC9-3536-7E726E7E5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889C88-A366-2F73-307A-03961FE84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49DF8-95B8-8F8C-2C3F-56E948EE6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019EE-B17C-EF7D-CE40-5F5F17E0C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5BB47-5FFA-9C43-7869-6AE246222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94121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5F714-4896-D128-45E4-EBD23292D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42E08-ABF3-6D69-BEBD-05BCF86AF0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7D64C9-B3C9-FA99-DBDD-2F1BDD4DC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56AC86-B2E5-5C51-1895-038B77487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5B74AC-B9FA-C790-A69D-5FA243D5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4FC7C5-7147-211B-7999-2403A4836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3659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225AF-682E-3181-D9C1-B73ECFB1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70E329-B851-516A-B527-58F4E80B7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FB6071-3115-FC9E-0C26-8F18014B8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DFB2BC-E313-DA74-70F6-B143B2265D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9945E7-244C-6A93-D672-64146247DE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499A68-1C48-A05E-65D3-FA377B100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8C80DF-3762-F506-6DDF-82115305F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8FAEF7-C2D1-40FE-21BD-E4F5C608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33594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9EA9-95A8-A365-9456-EA2AE8783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45FB65-2EC0-AD49-C17A-2FC37F553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25A4DE-7CFE-0106-90D2-353F12242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E7E43B-E529-F324-D0C0-788CAA6D2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52274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1C30D2-7C77-070E-5822-775A470AB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12BEC4-E993-A255-6CBE-A527A1FE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9E4819-3430-E101-B83D-0663188F5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10316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8E8AC-CE2A-2B47-9F4C-61C8CBA71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234316-E18F-88FF-B99A-4EBA1C76F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455986-D7D9-5A7C-054E-80E67F562C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EAD5F9-94E5-6E5F-BEE3-F8162CED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FE194D-45BD-2799-C566-EE5999DAF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DC9418-E59A-8971-E8BD-9C1EAFD2E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39544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F19C1-6028-0ECD-CA5D-C390C5855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88AAD9-E2DD-284C-1BDC-DDFE0907B2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2BFAB0-927F-BA80-78FD-71888FB9E2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F9DAB8-4490-4E70-2C0B-C2471D415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D8B47-51C4-5B0C-C969-871FC7721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67FEF4-E334-CA2F-427B-F775D1DE2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53318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F83F24-7046-9AE4-A562-38D3861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D5E6B-79D6-B93B-F1FD-228BD5C861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F0F334-0ACC-D979-DD5F-1851B64F8E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C42A6F-2274-EC4E-AE0D-962217A0CC2D}" type="datetimeFigureOut">
              <a:rPr lang="en-SE" smtClean="0"/>
              <a:t>10/1/24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190A8-5B5F-005C-2EB8-991404A556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E789D-53E5-D3B8-F178-72F836DD7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0386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hyperlink" Target="https://eu-mayors.ec.europa.eu/en/Cities-Heat-Detox-Communication-Package-Citie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s://eu-mayors.ec.europa.eu/en/Cities-Heat-Detox-Communication-Package-Citi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hyperlink" Target="mailto:campaigns@eumayors.eu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u-mayors.ec.europa.eu/en/The-Cities-Heat-Detox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C9D37-886C-5B8F-8DD7-38551A04B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02500" y="2353252"/>
            <a:ext cx="4065641" cy="2383062"/>
          </a:xfrm>
        </p:spPr>
        <p:txBody>
          <a:bodyPr>
            <a:normAutofit/>
          </a:bodyPr>
          <a:lstStyle/>
          <a:p>
            <a:pPr algn="l"/>
            <a:r>
              <a:rPr lang="en-US" sz="4800" dirty="0">
                <a:solidFill>
                  <a:srgbClr val="0059AA"/>
                </a:solidFill>
                <a:latin typeface="Source Sans 3 SemiBold" panose="020B0303030403020204" pitchFamily="34" charset="0"/>
              </a:rPr>
              <a:t>KAMPAŇ DOHOVORU STAROSTOV</a:t>
            </a:r>
            <a:endParaRPr lang="en-SE" sz="4800" dirty="0">
              <a:solidFill>
                <a:srgbClr val="0059AA"/>
              </a:solidFill>
              <a:latin typeface="Source Sans 3 Light" panose="020B0303030403020204" pitchFamily="34" charset="0"/>
            </a:endParaRPr>
          </a:p>
        </p:txBody>
      </p:sp>
      <p:pic>
        <p:nvPicPr>
          <p:cNvPr id="5" name="Picture 4" descr="A logo with text on it&#10;&#10;Description automatically generated with medium confidence">
            <a:extLst>
              <a:ext uri="{FF2B5EF4-FFF2-40B4-BE49-F238E27FC236}">
                <a16:creationId xmlns:a16="http://schemas.microsoft.com/office/drawing/2014/main" id="{44EFA6AC-28A5-7A64-BE89-3504C064DC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70" t="29170" r="29170" b="29170"/>
          <a:stretch/>
        </p:blipFill>
        <p:spPr>
          <a:xfrm>
            <a:off x="2020778" y="729000"/>
            <a:ext cx="5400000" cy="5400000"/>
          </a:xfrm>
          <a:prstGeom prst="rect">
            <a:avLst/>
          </a:prstGeom>
        </p:spPr>
      </p:pic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AFF2A3C-D553-D0D5-5861-9D50B7F468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77" t="36877" r="42126" b="47376"/>
          <a:stretch/>
        </p:blipFill>
        <p:spPr>
          <a:xfrm>
            <a:off x="6179445" y="4791804"/>
            <a:ext cx="1688523" cy="1266392"/>
          </a:xfrm>
          <a:prstGeom prst="rect">
            <a:avLst/>
          </a:prstGeom>
        </p:spPr>
      </p:pic>
      <p:pic>
        <p:nvPicPr>
          <p:cNvPr id="11" name="Picture 10" descr="A logo for a company&#10;&#10;Description automatically generated">
            <a:extLst>
              <a:ext uri="{FF2B5EF4-FFF2-40B4-BE49-F238E27FC236}">
                <a16:creationId xmlns:a16="http://schemas.microsoft.com/office/drawing/2014/main" id="{C7721B18-4F91-8FAD-4333-2CA805A04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6475" y="5836137"/>
            <a:ext cx="1209800" cy="604900"/>
          </a:xfrm>
          <a:prstGeom prst="rect">
            <a:avLst/>
          </a:prstGeom>
        </p:spPr>
      </p:pic>
      <p:pic>
        <p:nvPicPr>
          <p:cNvPr id="14" name="Picture 13" descr="A blue flag with yellow stars&#10;&#10;Description automatically generated">
            <a:extLst>
              <a:ext uri="{FF2B5EF4-FFF2-40B4-BE49-F238E27FC236}">
                <a16:creationId xmlns:a16="http://schemas.microsoft.com/office/drawing/2014/main" id="{69A7692E-41CB-91F7-701E-41201B8770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0000" y="6037397"/>
            <a:ext cx="366966" cy="244644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2BBDA18E-A981-D06D-B0BE-319AC7315D15}"/>
              </a:ext>
            </a:extLst>
          </p:cNvPr>
          <p:cNvGrpSpPr/>
          <p:nvPr/>
        </p:nvGrpSpPr>
        <p:grpSpPr>
          <a:xfrm>
            <a:off x="-159976" y="-642305"/>
            <a:ext cx="3753648" cy="2450283"/>
            <a:chOff x="8218865" y="5655210"/>
            <a:chExt cx="3024536" cy="1881535"/>
          </a:xfrm>
        </p:grpSpPr>
        <p:pic>
          <p:nvPicPr>
            <p:cNvPr id="6" name="Image 5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A152262D-16E6-26B3-8751-FCAD3F5A3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18865" y="5655210"/>
              <a:ext cx="1881535" cy="1881535"/>
            </a:xfrm>
            <a:prstGeom prst="rect">
              <a:avLst/>
            </a:prstGeom>
          </p:spPr>
        </p:pic>
        <p:pic>
          <p:nvPicPr>
            <p:cNvPr id="8" name="Image 7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9F35DA3C-B3C2-BF12-1CAC-19B6C4367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61866" y="5655210"/>
              <a:ext cx="1881535" cy="1881535"/>
            </a:xfrm>
            <a:prstGeom prst="rect">
              <a:avLst/>
            </a:prstGeom>
          </p:spPr>
        </p:pic>
      </p:grpSp>
      <p:pic>
        <p:nvPicPr>
          <p:cNvPr id="10" name="Image 9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A8911CA0-00ED-1587-90FD-0D64739522A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445" t="34762" r="33513" b="36179"/>
          <a:stretch/>
        </p:blipFill>
        <p:spPr>
          <a:xfrm>
            <a:off x="95758" y="1007238"/>
            <a:ext cx="2453689" cy="1924860"/>
          </a:xfrm>
          <a:prstGeom prst="rect">
            <a:avLst/>
          </a:prstGeom>
        </p:spPr>
      </p:pic>
      <p:pic>
        <p:nvPicPr>
          <p:cNvPr id="12" name="Image 11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612F9661-D3B8-3C12-A8FA-806E4818427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2358" t="19779" r="25229" b="29970"/>
          <a:stretch/>
        </p:blipFill>
        <p:spPr>
          <a:xfrm>
            <a:off x="-84988" y="2199129"/>
            <a:ext cx="4489413" cy="4637086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C1A21DFF-BF54-E0CD-6223-2C9AEF63B589}"/>
              </a:ext>
            </a:extLst>
          </p:cNvPr>
          <p:cNvSpPr txBox="1">
            <a:spLocks/>
          </p:cNvSpPr>
          <p:nvPr/>
        </p:nvSpPr>
        <p:spPr>
          <a:xfrm>
            <a:off x="7726498" y="913814"/>
            <a:ext cx="3800468" cy="1338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sk-SK" sz="18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Pripojte sa k hnutiu európskych miest, ktoré </a:t>
            </a:r>
            <a:r>
              <a:rPr lang="sk-SK" sz="1800" dirty="0" err="1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detoxikujú</a:t>
            </a:r>
            <a:r>
              <a:rPr lang="sk-SK" sz="18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svoje vykurovanie a volia si bezpečnú a zdravú budúcnosť pre nás všetkých.  </a:t>
            </a:r>
          </a:p>
        </p:txBody>
      </p:sp>
    </p:spTree>
    <p:extLst>
      <p:ext uri="{BB962C8B-B14F-4D97-AF65-F5344CB8AC3E}">
        <p14:creationId xmlns:p14="http://schemas.microsoft.com/office/powerpoint/2010/main" val="3171800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Une image contenant texte, capture d’écran, conception&#10;&#10;Description générée automatiquement">
            <a:extLst>
              <a:ext uri="{FF2B5EF4-FFF2-40B4-BE49-F238E27FC236}">
                <a16:creationId xmlns:a16="http://schemas.microsoft.com/office/drawing/2014/main" id="{A7517D5F-F46B-D048-8A01-866F2C62BD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7499"/>
          <a:stretch/>
        </p:blipFill>
        <p:spPr>
          <a:xfrm>
            <a:off x="399368" y="597854"/>
            <a:ext cx="7810014" cy="5662291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2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CB6920-83F8-9AA6-0189-8555CAAECA6E}"/>
              </a:ext>
            </a:extLst>
          </p:cNvPr>
          <p:cNvGrpSpPr/>
          <p:nvPr/>
        </p:nvGrpSpPr>
        <p:grpSpPr>
          <a:xfrm>
            <a:off x="3118929" y="6038861"/>
            <a:ext cx="2883415" cy="850915"/>
            <a:chOff x="8512003" y="6146915"/>
            <a:chExt cx="2323338" cy="653405"/>
          </a:xfrm>
        </p:grpSpPr>
        <p:pic>
          <p:nvPicPr>
            <p:cNvPr id="31" name="Image 3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1162669-866F-84AD-EE8B-A666D4EC5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32" name="Image 31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74B9E5C-75FD-F983-860E-F9E0154A0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D5F4249-3F61-22C0-46EF-DED3661921A9}"/>
              </a:ext>
            </a:extLst>
          </p:cNvPr>
          <p:cNvSpPr txBox="1">
            <a:spLocks/>
          </p:cNvSpPr>
          <p:nvPr/>
        </p:nvSpPr>
        <p:spPr>
          <a:xfrm>
            <a:off x="8188272" y="2024401"/>
            <a:ext cx="2757102" cy="901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sk-SK" sz="1200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Zlepšenie</a:t>
            </a:r>
            <a:r>
              <a:rPr lang="sk-SK" sz="1200" b="1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 kvality ovzdušia a zdravie v mestách</a:t>
            </a:r>
            <a:r>
              <a:rPr lang="sk-SK" sz="1200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, najmä v hustých mestských oblastiach, ochrana životného prostredia vášho mesta a blaho občanov. 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E433950-C485-C304-4521-C556E1D21F47}"/>
              </a:ext>
            </a:extLst>
          </p:cNvPr>
          <p:cNvSpPr txBox="1">
            <a:spLocks/>
          </p:cNvSpPr>
          <p:nvPr/>
        </p:nvSpPr>
        <p:spPr>
          <a:xfrm>
            <a:off x="8209382" y="3392730"/>
            <a:ext cx="2757102" cy="901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sk-SK" sz="1200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Podpora </a:t>
            </a:r>
            <a:r>
              <a:rPr lang="sk-SK" sz="1200" b="1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energeticky účinnejšieho, modernejšieho a cyklického hospodárstva</a:t>
            </a:r>
            <a:r>
              <a:rPr lang="sk-SK" sz="1200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, vytváranie pracovných miest v novom odvetví. 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C07D735-0321-9376-0164-EFE3C67882C9}"/>
              </a:ext>
            </a:extLst>
          </p:cNvPr>
          <p:cNvSpPr txBox="1">
            <a:spLocks/>
          </p:cNvSpPr>
          <p:nvPr/>
        </p:nvSpPr>
        <p:spPr>
          <a:xfrm>
            <a:off x="8188272" y="4537129"/>
            <a:ext cx="2757102" cy="901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sk-SK" sz="1200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Zabezpečenie </a:t>
            </a:r>
            <a:r>
              <a:rPr lang="sk-SK" sz="1200" b="1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energetickej suverenity a spravodlivého prechodu</a:t>
            </a:r>
            <a:r>
              <a:rPr lang="sk-SK" sz="1200" dirty="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, ktorý bude bojovať proti energetickej chudobe a zmierňovať dlhodobé účinky zmeny klímy na miestne komunity. </a:t>
            </a: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F685AB78-C7DB-FBDA-F059-9209B754D93C}"/>
              </a:ext>
            </a:extLst>
          </p:cNvPr>
          <p:cNvGrpSpPr/>
          <p:nvPr/>
        </p:nvGrpSpPr>
        <p:grpSpPr>
          <a:xfrm>
            <a:off x="8700082" y="136525"/>
            <a:ext cx="2788052" cy="1789672"/>
            <a:chOff x="3863416" y="187602"/>
            <a:chExt cx="7081958" cy="4580626"/>
          </a:xfrm>
        </p:grpSpPr>
        <p:pic>
          <p:nvPicPr>
            <p:cNvPr id="29" name="Image 28" descr="Une image contenant Graphique, capture d’écran, graphisme, conception&#10;&#10;Description générée automatiquement">
              <a:extLst>
                <a:ext uri="{FF2B5EF4-FFF2-40B4-BE49-F238E27FC236}">
                  <a16:creationId xmlns:a16="http://schemas.microsoft.com/office/drawing/2014/main" id="{243487D6-CE00-5840-9E29-753CDD07EB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7283" t="26617" r="19940" b="27481"/>
            <a:stretch/>
          </p:blipFill>
          <p:spPr>
            <a:xfrm>
              <a:off x="5678823" y="187602"/>
              <a:ext cx="5266551" cy="4580626"/>
            </a:xfrm>
            <a:prstGeom prst="rect">
              <a:avLst/>
            </a:prstGeom>
          </p:spPr>
        </p:pic>
        <p:pic>
          <p:nvPicPr>
            <p:cNvPr id="33" name="Image 32" descr="Une image contenant capture d’écran, Graphique, noir, conception&#10;&#10;Description générée automatiquement">
              <a:extLst>
                <a:ext uri="{FF2B5EF4-FFF2-40B4-BE49-F238E27FC236}">
                  <a16:creationId xmlns:a16="http://schemas.microsoft.com/office/drawing/2014/main" id="{DFA0BE58-8FD2-0D07-EADB-3D1A73D326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9445" t="34762" r="33513" b="36179"/>
            <a:stretch/>
          </p:blipFill>
          <p:spPr>
            <a:xfrm>
              <a:off x="3863416" y="1510652"/>
              <a:ext cx="2163805" cy="1697453"/>
            </a:xfrm>
            <a:prstGeom prst="rect">
              <a:avLst/>
            </a:prstGeom>
          </p:spPr>
        </p:pic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4823F27B-ED8C-5530-0153-5A6664211E6E}"/>
              </a:ext>
            </a:extLst>
          </p:cNvPr>
          <p:cNvSpPr txBox="1"/>
          <p:nvPr/>
        </p:nvSpPr>
        <p:spPr>
          <a:xfrm>
            <a:off x="11209169" y="418740"/>
            <a:ext cx="22194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0059AA"/>
                </a:solidFill>
                <a:latin typeface="Source Sans 3 SemiBold" panose="020B0303030403020204" pitchFamily="34" charset="0"/>
              </a:rPr>
              <a:t>?</a:t>
            </a:r>
            <a:endParaRPr lang="fr-FR" sz="6000" dirty="0">
              <a:solidFill>
                <a:srgbClr val="0059AA"/>
              </a:solidFill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23DE3AE-1923-7173-3707-F0D9AA218B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2849" y="607849"/>
            <a:ext cx="1881229" cy="723045"/>
          </a:xfrm>
        </p:spPr>
        <p:txBody>
          <a:bodyPr>
            <a:normAutofit fontScale="90000"/>
          </a:bodyPr>
          <a:lstStyle/>
          <a:p>
            <a:pPr algn="l"/>
            <a:r>
              <a:rPr lang="en-US" sz="5200" dirty="0">
                <a:latin typeface="Source Sans 3 SemiBold" panose="020B0303030403020204" pitchFamily="34" charset="0"/>
              </a:rPr>
              <a:t>PREČO</a:t>
            </a:r>
            <a:endParaRPr lang="en-SE" sz="5200" dirty="0">
              <a:latin typeface="Source Sans 3 Light" panose="020B03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15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sk-SK" sz="1000" smtClean="0">
                <a:latin typeface="Source Sans 3 Light" panose="020B0303030403020204" pitchFamily="34" charset="0"/>
              </a:rPr>
              <a:t>3</a:t>
            </a:fld>
            <a:endParaRPr lang="sk-SK" sz="1000">
              <a:latin typeface="Source Sans 3 Light" panose="020B0303030403020204" pitchFamily="34" charset="0"/>
            </a:endParaRPr>
          </a:p>
        </p:txBody>
      </p: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sk-SK" sz="900">
                <a:latin typeface="Source Sans 3 SemiBold" panose="020B0303030403020204" pitchFamily="34" charset="0"/>
              </a:rPr>
              <a:t>The Cities Heat Detox – Campaign</a:t>
            </a:r>
            <a:endParaRPr lang="sk-SK" sz="900">
              <a:latin typeface="Source Sans 3 Light" panose="020B0303030403020204" pitchFamily="34" charset="0"/>
            </a:endParaRPr>
          </a:p>
        </p:txBody>
      </p:sp>
      <p:pic>
        <p:nvPicPr>
          <p:cNvPr id="3" name="Image 2" descr="Une image contenant diagramme, texte, carte, Plan&#10;&#10;Description générée automatiquement">
            <a:extLst>
              <a:ext uri="{FF2B5EF4-FFF2-40B4-BE49-F238E27FC236}">
                <a16:creationId xmlns:a16="http://schemas.microsoft.com/office/drawing/2014/main" id="{595EC380-A919-C7CE-E86A-CCDC28C7A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658" y="1432911"/>
            <a:ext cx="4921937" cy="4921937"/>
          </a:xfrm>
          <a:prstGeom prst="rect">
            <a:avLst/>
          </a:prstGeom>
        </p:spPr>
      </p:pic>
      <p:pic>
        <p:nvPicPr>
          <p:cNvPr id="6" name="Image 5" descr="Une image contenant texte, dessin, Dessin d’enfant, diagramme&#10;&#10;Description générée automatiquement">
            <a:extLst>
              <a:ext uri="{FF2B5EF4-FFF2-40B4-BE49-F238E27FC236}">
                <a16:creationId xmlns:a16="http://schemas.microsoft.com/office/drawing/2014/main" id="{5C5681D8-FC6E-6197-245B-8EEF973790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123" y="1385634"/>
            <a:ext cx="4921937" cy="492193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4E904B3E-50AB-606A-F7D8-31BD680B6B7A}"/>
              </a:ext>
            </a:extLst>
          </p:cNvPr>
          <p:cNvSpPr txBox="1">
            <a:spLocks/>
          </p:cNvSpPr>
          <p:nvPr/>
        </p:nvSpPr>
        <p:spPr>
          <a:xfrm>
            <a:off x="377940" y="2419473"/>
            <a:ext cx="1819160" cy="1009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 dirty="0">
                <a:latin typeface="Source Sans 3 Light" panose="020B0303030403020204" pitchFamily="34" charset="0"/>
              </a:rPr>
              <a:t>1. Spoznajte svoje vykurovanie. </a:t>
            </a:r>
            <a:r>
              <a:rPr lang="sk-SK" sz="1200" dirty="0">
                <a:latin typeface="Source Sans 3 Light" panose="020B0303030403020204" pitchFamily="34" charset="0"/>
              </a:rPr>
              <a:t>Komplexným mapovaním a plánovaním identifikujte možnosti dekarbonizácie zdrojov vykurovania a zníženia dopytu.</a:t>
            </a:r>
            <a:endParaRPr lang="sk-SK" sz="1600" dirty="0">
              <a:latin typeface="Source Sans 3 Light" panose="020B0303030403020204" pitchFamily="34" charset="0"/>
            </a:endParaRPr>
          </a:p>
        </p:txBody>
      </p:sp>
      <p:pic>
        <p:nvPicPr>
          <p:cNvPr id="29" name="Image 28" descr="Une image contenant Graphique, capture d’écran, graphisme, conception&#10;&#10;Description générée automatiquement">
            <a:extLst>
              <a:ext uri="{FF2B5EF4-FFF2-40B4-BE49-F238E27FC236}">
                <a16:creationId xmlns:a16="http://schemas.microsoft.com/office/drawing/2014/main" id="{243487D6-CE00-5840-9E29-753CDD07EB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283" t="26617" r="19940" b="27481"/>
          <a:stretch/>
        </p:blipFill>
        <p:spPr>
          <a:xfrm>
            <a:off x="2050573" y="86264"/>
            <a:ext cx="2073356" cy="1789672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084465D2-B647-F671-0F0A-BD8EB742499F}"/>
              </a:ext>
            </a:extLst>
          </p:cNvPr>
          <p:cNvSpPr txBox="1">
            <a:spLocks/>
          </p:cNvSpPr>
          <p:nvPr/>
        </p:nvSpPr>
        <p:spPr>
          <a:xfrm>
            <a:off x="377940" y="4542295"/>
            <a:ext cx="1926304" cy="1464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>
                <a:latin typeface="Source Sans 3 Light" panose="020B0303030403020204" pitchFamily="34" charset="0"/>
              </a:rPr>
              <a:t>2. Detoxikácia celého mesta. </a:t>
            </a:r>
            <a:r>
              <a:rPr lang="sk-SK" sz="1200">
                <a:latin typeface="Source Sans 3 Light" panose="020B0303030403020204" pitchFamily="34" charset="0"/>
              </a:rPr>
              <a:t>Pre účinnejšiu detoxikáciu celého mesta, ktorá redukuje toxíny súvisiace s vykurovaním vo veľkom. To znamená prijať dekarbonizované riešenia kolektívneho okresného vykurovania (KOV).</a:t>
            </a:r>
            <a:endParaRPr lang="sk-SK" sz="1600">
              <a:latin typeface="Source Sans 3 Light" panose="020B0303030403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E9088CD-A309-C76E-793C-4AFD1A4ECC4B}"/>
              </a:ext>
            </a:extLst>
          </p:cNvPr>
          <p:cNvSpPr txBox="1"/>
          <p:nvPr/>
        </p:nvSpPr>
        <p:spPr>
          <a:xfrm>
            <a:off x="3823122" y="319380"/>
            <a:ext cx="29535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4000">
                <a:latin typeface="Source Sans Pro Light" panose="020F0302020204030204" pitchFamily="34" charset="0"/>
              </a:rPr>
              <a:t>-ikovai svoje</a:t>
            </a:r>
            <a:r>
              <a:rPr lang="sk-SK" sz="4000">
                <a:latin typeface="Source Sans 3 SemiBold" panose="020B0303030403020204" pitchFamily="34" charset="0"/>
              </a:rPr>
              <a:t> </a:t>
            </a:r>
            <a:r>
              <a:rPr lang="sk-SK" sz="4000">
                <a:solidFill>
                  <a:srgbClr val="0059AA"/>
                </a:solidFill>
                <a:latin typeface="Source Sans 3 SemiBold" panose="020B0303030403020204" pitchFamily="34" charset="0"/>
              </a:rPr>
              <a:t>vykurovanie?</a:t>
            </a:r>
            <a:endParaRPr lang="sk-SK" sz="4000">
              <a:solidFill>
                <a:srgbClr val="0059AA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D32A898-63C7-C539-4E3F-F69A1EAF1DFD}"/>
              </a:ext>
            </a:extLst>
          </p:cNvPr>
          <p:cNvSpPr txBox="1"/>
          <p:nvPr/>
        </p:nvSpPr>
        <p:spPr>
          <a:xfrm>
            <a:off x="171433" y="136525"/>
            <a:ext cx="24612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600">
                <a:latin typeface="Source Sans 3 SemiBold" panose="020B0303030403020204" pitchFamily="34" charset="0"/>
              </a:rPr>
              <a:t>ČO </a:t>
            </a:r>
            <a:r>
              <a:rPr lang="sk-SK" sz="36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môžu mestá urobiť, aby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0F7192E6-CCC5-6E49-FF81-6446AFF86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76295" y="371408"/>
            <a:ext cx="4937765" cy="850915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sk-SK" sz="12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Na vykurovanie miest nie je potrebné spaľovať toxické materiály. Mestá môžu detoxikovať vykurovanie vo veľkom masívnym prechodom na čistejšie, modernejšie a udržateľné vykurovacie systémy. Ako je to možné v 3 jednoduchých krokoch:</a:t>
            </a:r>
            <a:endParaRPr lang="sk-SK" sz="120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sk-SK" sz="120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CB6920-83F8-9AA6-0189-8555CAAECA6E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31" name="Image 3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1162669-866F-84AD-EE8B-A666D4EC5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32" name="Image 31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74B9E5C-75FD-F983-860E-F9E0154A0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7599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4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9E4A468-B926-0C51-DECE-51854F9AF248}"/>
              </a:ext>
            </a:extLst>
          </p:cNvPr>
          <p:cNvSpPr txBox="1">
            <a:spLocks/>
          </p:cNvSpPr>
          <p:nvPr/>
        </p:nvSpPr>
        <p:spPr>
          <a:xfrm>
            <a:off x="4590740" y="1949365"/>
            <a:ext cx="2206025" cy="1029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>
                <a:latin typeface="Source Sans 3 Light" panose="020B0303030403020204" pitchFamily="34" charset="0"/>
              </a:rPr>
              <a:t>3. Očistite svoje vykurovanie. </a:t>
            </a:r>
            <a:r>
              <a:rPr lang="sk-SK" sz="1200">
                <a:latin typeface="Source Sans 3 Light" panose="020B0303030403020204" pitchFamily="34" charset="0"/>
              </a:rPr>
              <a:t>Oživte svoj mestský vykurovací systém napájaním sietí okresného vykurovania čistými a zdravými zdrojmi tepla, ktoré sú najvhodnejšie pre vaše územie. </a:t>
            </a:r>
          </a:p>
          <a:p>
            <a:pPr algn="just">
              <a:lnSpc>
                <a:spcPct val="150000"/>
              </a:lnSpc>
            </a:pPr>
            <a:endParaRPr lang="sk-SK" sz="1600">
              <a:latin typeface="Source Sans 3 Light" panose="020B0303030403020204" pitchFamily="34" charset="0"/>
            </a:endParaRPr>
          </a:p>
        </p:txBody>
      </p:sp>
      <p:pic>
        <p:nvPicPr>
          <p:cNvPr id="19" name="Image 18" descr="Une image contenant texte, conception, illustration&#10;&#10;Description générée automatiquement">
            <a:extLst>
              <a:ext uri="{FF2B5EF4-FFF2-40B4-BE49-F238E27FC236}">
                <a16:creationId xmlns:a16="http://schemas.microsoft.com/office/drawing/2014/main" id="{0E2DF775-C548-4B81-DFB9-80B98E839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61554"/>
            <a:ext cx="4461446" cy="4461446"/>
          </a:xfrm>
          <a:prstGeom prst="rect">
            <a:avLst/>
          </a:prstGeom>
        </p:spPr>
      </p:pic>
      <p:sp>
        <p:nvSpPr>
          <p:cNvPr id="20" name="Subtitle 2">
            <a:extLst>
              <a:ext uri="{FF2B5EF4-FFF2-40B4-BE49-F238E27FC236}">
                <a16:creationId xmlns:a16="http://schemas.microsoft.com/office/drawing/2014/main" id="{A7841A8C-82F7-FE34-41F4-46BE59E426AF}"/>
              </a:ext>
            </a:extLst>
          </p:cNvPr>
          <p:cNvSpPr txBox="1">
            <a:spLocks/>
          </p:cNvSpPr>
          <p:nvPr/>
        </p:nvSpPr>
        <p:spPr>
          <a:xfrm>
            <a:off x="7406365" y="3176311"/>
            <a:ext cx="4707078" cy="864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800" dirty="0" err="1">
                <a:latin typeface="Source Sans 3 Light" panose="020B0303030403020204" pitchFamily="34" charset="0"/>
              </a:rPr>
              <a:t>Ukážte</a:t>
            </a:r>
            <a:r>
              <a:rPr lang="en-GB" sz="2800" dirty="0">
                <a:latin typeface="Source Sans 3 Light" panose="020B0303030403020204" pitchFamily="34" charset="0"/>
              </a:rPr>
              <a:t> </a:t>
            </a:r>
            <a:r>
              <a:rPr lang="en-GB" sz="2800" dirty="0" err="1">
                <a:latin typeface="Source Sans 3 Light" panose="020B0303030403020204" pitchFamily="34" charset="0"/>
              </a:rPr>
              <a:t>nám</a:t>
            </a:r>
            <a:r>
              <a:rPr lang="en-GB" sz="2800" dirty="0">
                <a:latin typeface="Source Sans 3 Light" panose="020B0303030403020204" pitchFamily="34" charset="0"/>
              </a:rPr>
              <a:t> </a:t>
            </a:r>
            <a:r>
              <a:rPr lang="en-GB" sz="2800" dirty="0" err="1">
                <a:latin typeface="Source Sans 3 Light" panose="020B0303030403020204" pitchFamily="34" charset="0"/>
              </a:rPr>
              <a:t>svoju</a:t>
            </a:r>
            <a:r>
              <a:rPr lang="en-GB" sz="2800" dirty="0">
                <a:latin typeface="Source Sans 3 Light" panose="020B0303030403020204" pitchFamily="34" charset="0"/>
              </a:rPr>
              <a:t> </a:t>
            </a:r>
            <a:r>
              <a:rPr lang="en-GB" sz="2800" dirty="0" err="1">
                <a:latin typeface="Source Sans 3 Light" panose="020B0303030403020204" pitchFamily="34" charset="0"/>
              </a:rPr>
              <a:t>detoxikáciu</a:t>
            </a:r>
            <a:r>
              <a:rPr lang="en-GB" sz="2800" dirty="0">
                <a:latin typeface="Source Sans 3 Light" panose="020B0303030403020204" pitchFamily="34" charset="0"/>
              </a:rPr>
              <a:t>!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EEAB08C6-0F39-E9B2-8CEC-A8D622492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6365" y="2038559"/>
            <a:ext cx="4451728" cy="85091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sk-SK" sz="20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Už detoxikujete vykurovanie vo svojom meste? </a:t>
            </a:r>
            <a:endParaRPr lang="sk-SK" sz="120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42AB5FC-EBA0-D820-95F2-7F6F6BA853F1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27" name="Image 26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A83F0EE-A2C8-D841-7DF9-D3B390C5BC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28" name="Image 27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AB7D3581-AB33-4CD7-4A23-B2E4D48D71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pic>
        <p:nvPicPr>
          <p:cNvPr id="34" name="Image 33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D6599A48-1963-9F7B-7B3D-A50124D6F06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333" t="22916" r="29074" b="44074"/>
          <a:stretch/>
        </p:blipFill>
        <p:spPr>
          <a:xfrm>
            <a:off x="4106447" y="3263016"/>
            <a:ext cx="3163197" cy="2193965"/>
          </a:xfrm>
          <a:prstGeom prst="rect">
            <a:avLst/>
          </a:prstGeom>
        </p:spPr>
      </p:pic>
      <p:sp>
        <p:nvSpPr>
          <p:cNvPr id="35" name="Subtitle 2">
            <a:extLst>
              <a:ext uri="{FF2B5EF4-FFF2-40B4-BE49-F238E27FC236}">
                <a16:creationId xmlns:a16="http://schemas.microsoft.com/office/drawing/2014/main" id="{F9DF4642-2FEA-E010-A414-E9F338780D6C}"/>
              </a:ext>
            </a:extLst>
          </p:cNvPr>
          <p:cNvSpPr txBox="1">
            <a:spLocks/>
          </p:cNvSpPr>
          <p:nvPr/>
        </p:nvSpPr>
        <p:spPr>
          <a:xfrm>
            <a:off x="7431765" y="3895250"/>
            <a:ext cx="4232411" cy="864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sk-SK" sz="1400">
                <a:solidFill>
                  <a:srgbClr val="00B6C2"/>
                </a:solidFill>
                <a:latin typeface="Source Sans 3 Light" panose="020B0303030403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https://eu-mayors.ec.europa.eu/en/Cities-Heat-Detox-Communication-Package-Cities</a:t>
            </a:r>
            <a:r>
              <a:rPr lang="sk-SK" sz="1400">
                <a:solidFill>
                  <a:srgbClr val="00B6C2"/>
                </a:solidFill>
                <a:latin typeface="Source Sans 3 Light" panose="020B0303030403020204" pitchFamily="34" charset="0"/>
              </a:rPr>
              <a:t> </a:t>
            </a:r>
          </a:p>
        </p:txBody>
      </p:sp>
      <p:pic>
        <p:nvPicPr>
          <p:cNvPr id="2" name="Image 1" descr="Une image contenant motif, carré, pixel, conception&#10;&#10;Description générée automatiquement">
            <a:extLst>
              <a:ext uri="{FF2B5EF4-FFF2-40B4-BE49-F238E27FC236}">
                <a16:creationId xmlns:a16="http://schemas.microsoft.com/office/drawing/2014/main" id="{45ACD558-6044-53A3-6972-6A1D261263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06636" y="4702549"/>
            <a:ext cx="1451186" cy="1451186"/>
          </a:xfrm>
          <a:prstGeom prst="rect">
            <a:avLst/>
          </a:prstGeom>
        </p:spPr>
      </p:pic>
      <p:sp>
        <p:nvSpPr>
          <p:cNvPr id="17" name="ZoneTexte 12">
            <a:extLst>
              <a:ext uri="{FF2B5EF4-FFF2-40B4-BE49-F238E27FC236}">
                <a16:creationId xmlns:a16="http://schemas.microsoft.com/office/drawing/2014/main" id="{B96F0981-F79A-42BC-B1F1-DE13EB5B0FBC}"/>
              </a:ext>
            </a:extLst>
          </p:cNvPr>
          <p:cNvSpPr txBox="1"/>
          <p:nvPr/>
        </p:nvSpPr>
        <p:spPr>
          <a:xfrm>
            <a:off x="171433" y="136525"/>
            <a:ext cx="24612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600">
                <a:latin typeface="Source Sans 3 SemiBold" panose="020B0303030403020204" pitchFamily="34" charset="0"/>
              </a:rPr>
              <a:t>ČO </a:t>
            </a:r>
            <a:r>
              <a:rPr lang="sk-SK" sz="36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môžu mestá urobiť, aby</a:t>
            </a:r>
          </a:p>
        </p:txBody>
      </p:sp>
      <p:pic>
        <p:nvPicPr>
          <p:cNvPr id="18" name="Image 28" descr="Une image contenant Graphique, capture d’écran, graphisme, conception&#10;&#10;Description générée automatiquement">
            <a:extLst>
              <a:ext uri="{FF2B5EF4-FFF2-40B4-BE49-F238E27FC236}">
                <a16:creationId xmlns:a16="http://schemas.microsoft.com/office/drawing/2014/main" id="{8785352E-B425-4EED-8E81-4B9B85B4C52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7283" t="26617" r="19940" b="27481"/>
          <a:stretch/>
        </p:blipFill>
        <p:spPr>
          <a:xfrm>
            <a:off x="2050573" y="86264"/>
            <a:ext cx="2073356" cy="1789672"/>
          </a:xfrm>
          <a:prstGeom prst="rect">
            <a:avLst/>
          </a:prstGeom>
        </p:spPr>
      </p:pic>
      <p:sp>
        <p:nvSpPr>
          <p:cNvPr id="25" name="ZoneTexte 11">
            <a:extLst>
              <a:ext uri="{FF2B5EF4-FFF2-40B4-BE49-F238E27FC236}">
                <a16:creationId xmlns:a16="http://schemas.microsoft.com/office/drawing/2014/main" id="{5EE9BF70-9DCC-44B0-8AD5-35B46C62F78A}"/>
              </a:ext>
            </a:extLst>
          </p:cNvPr>
          <p:cNvSpPr txBox="1"/>
          <p:nvPr/>
        </p:nvSpPr>
        <p:spPr>
          <a:xfrm>
            <a:off x="3823122" y="319380"/>
            <a:ext cx="29535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4000">
                <a:latin typeface="Source Sans Pro Light" panose="020F0302020204030204" pitchFamily="34" charset="0"/>
              </a:rPr>
              <a:t>-ikovai svoje</a:t>
            </a:r>
            <a:r>
              <a:rPr lang="sk-SK" sz="4000">
                <a:latin typeface="Source Sans 3 SemiBold" panose="020B0303030403020204" pitchFamily="34" charset="0"/>
              </a:rPr>
              <a:t> </a:t>
            </a:r>
            <a:r>
              <a:rPr lang="sk-SK" sz="4000">
                <a:solidFill>
                  <a:srgbClr val="0059AA"/>
                </a:solidFill>
                <a:latin typeface="Source Sans 3 SemiBold" panose="020B0303030403020204" pitchFamily="34" charset="0"/>
              </a:rPr>
              <a:t>vykurovanie?</a:t>
            </a:r>
            <a:endParaRPr lang="sk-SK" sz="4000">
              <a:solidFill>
                <a:srgbClr val="0059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79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5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106ECA1-C9E7-1C21-9C24-3AEF645DC148}"/>
              </a:ext>
            </a:extLst>
          </p:cNvPr>
          <p:cNvSpPr txBox="1"/>
          <p:nvPr/>
        </p:nvSpPr>
        <p:spPr>
          <a:xfrm>
            <a:off x="580580" y="433228"/>
            <a:ext cx="909359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600">
                <a:latin typeface="Source Sans 3 Light" panose="020B0303030403020204"/>
              </a:rPr>
              <a:t>Aká je detoxikácia </a:t>
            </a:r>
            <a:r>
              <a:rPr lang="sk-SK" sz="3600">
                <a:solidFill>
                  <a:srgbClr val="0059AA"/>
                </a:solidFill>
                <a:latin typeface="Source Sans 3 Light" panose="020B0303030403020204"/>
              </a:rPr>
              <a:t>vykurovania</a:t>
            </a:r>
            <a:r>
              <a:rPr lang="sk-SK" sz="3600">
                <a:latin typeface="Source Sans 3 Light" panose="020B0303030403020204"/>
              </a:rPr>
              <a:t> vo vašom meste? </a:t>
            </a:r>
            <a:endParaRPr lang="sk-SK" sz="3600">
              <a:latin typeface="Source Sans 3 Light" panose="020B0303030403020204"/>
              <a:cs typeface="Source Sans Pro Light" panose="020F0302020204030204" pitchFamily="34" charset="0"/>
            </a:endParaRP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42AB5FC-EBA0-D820-95F2-7F6F6BA853F1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27" name="Image 26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A83F0EE-A2C8-D841-7DF9-D3B390C5BC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28" name="Image 27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AB7D3581-AB33-4CD7-4A23-B2E4D48D71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2" name="Subtitle 2">
            <a:extLst>
              <a:ext uri="{FF2B5EF4-FFF2-40B4-BE49-F238E27FC236}">
                <a16:creationId xmlns:a16="http://schemas.microsoft.com/office/drawing/2014/main" id="{A1B3F4D4-FEE5-CFBB-70D1-F1E2388573C6}"/>
              </a:ext>
            </a:extLst>
          </p:cNvPr>
          <p:cNvSpPr txBox="1">
            <a:spLocks/>
          </p:cNvSpPr>
          <p:nvPr/>
        </p:nvSpPr>
        <p:spPr>
          <a:xfrm>
            <a:off x="1213726" y="4621148"/>
            <a:ext cx="2709000" cy="10133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sk-SK" sz="2000" b="1">
                <a:solidFill>
                  <a:srgbClr val="D7E02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DETOX MAP</a:t>
            </a:r>
          </a:p>
          <a:p>
            <a:pPr>
              <a:lnSpc>
                <a:spcPct val="100000"/>
              </a:lnSpc>
            </a:pPr>
            <a:r>
              <a:rPr lang="sk-SK" sz="120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Inšpirujte sa našou mapou detoxikácie vykurovania. </a:t>
            </a:r>
            <a:endParaRPr lang="sk-SK" sz="2000">
              <a:solidFill>
                <a:srgbClr val="D7E022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pic>
        <p:nvPicPr>
          <p:cNvPr id="5" name="Image 4" descr="Une image contenant Visage humain, habits, personne, épaule&#10;&#10;Description générée automatiquement">
            <a:extLst>
              <a:ext uri="{FF2B5EF4-FFF2-40B4-BE49-F238E27FC236}">
                <a16:creationId xmlns:a16="http://schemas.microsoft.com/office/drawing/2014/main" id="{E8A5F5AD-2D71-018E-32AE-B98C9D6A25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000" y="1950151"/>
            <a:ext cx="4200993" cy="2354403"/>
          </a:xfrm>
          <a:prstGeom prst="rect">
            <a:avLst/>
          </a:prstGeom>
        </p:spPr>
      </p:pic>
      <p:pic>
        <p:nvPicPr>
          <p:cNvPr id="8" name="Image 7" descr="Une image contenant motif, carré, pixel, conception&#10;&#10;Description générée automatiquement">
            <a:extLst>
              <a:ext uri="{FF2B5EF4-FFF2-40B4-BE49-F238E27FC236}">
                <a16:creationId xmlns:a16="http://schemas.microsoft.com/office/drawing/2014/main" id="{66D1E8D4-3B6B-0EAD-24D6-DC78E996DF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1682" y="4304554"/>
            <a:ext cx="1597836" cy="1597836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076AC8C0-7959-B3CA-BE3F-E4D23D5A1B20}"/>
              </a:ext>
            </a:extLst>
          </p:cNvPr>
          <p:cNvSpPr txBox="1">
            <a:spLocks/>
          </p:cNvSpPr>
          <p:nvPr/>
        </p:nvSpPr>
        <p:spPr>
          <a:xfrm>
            <a:off x="6902607" y="3549740"/>
            <a:ext cx="3601844" cy="864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sk-SK" sz="1400">
                <a:solidFill>
                  <a:srgbClr val="00B6C2"/>
                </a:solidFill>
                <a:latin typeface="Source Sans 3 Light" panose="020B0303030403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https://eu-mayors.ec.europa.eu/en/Cities-Heat-Detox-Communication-Package-Cities</a:t>
            </a:r>
            <a:r>
              <a:rPr lang="sk-SK" sz="1400">
                <a:solidFill>
                  <a:srgbClr val="00B6C2"/>
                </a:solidFill>
                <a:latin typeface="Source Sans 3 Light" panose="020B0303030403020204" pitchFamily="34" charset="0"/>
              </a:rPr>
              <a:t> 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113B0AE-AA11-42E6-9E9C-82CF5F1E3541}"/>
              </a:ext>
            </a:extLst>
          </p:cNvPr>
          <p:cNvSpPr txBox="1">
            <a:spLocks/>
          </p:cNvSpPr>
          <p:nvPr/>
        </p:nvSpPr>
        <p:spPr>
          <a:xfrm>
            <a:off x="6477665" y="1839585"/>
            <a:ext cx="4451728" cy="850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sk-SK" sz="20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Už detoxikujete vykurovanie vo svojom meste? </a:t>
            </a:r>
            <a:endParaRPr lang="sk-SK" sz="1200"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4FDBCCC0-5E88-4EAC-9F32-FFEC177495FF}"/>
              </a:ext>
            </a:extLst>
          </p:cNvPr>
          <p:cNvSpPr txBox="1">
            <a:spLocks/>
          </p:cNvSpPr>
          <p:nvPr/>
        </p:nvSpPr>
        <p:spPr>
          <a:xfrm>
            <a:off x="6477665" y="2913534"/>
            <a:ext cx="4707078" cy="864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2800">
                <a:latin typeface="Source Sans 3 Light" panose="020B0303030403020204" pitchFamily="34" charset="0"/>
              </a:rPr>
              <a:t>Ukážte nám svoju detoxikáciu!</a:t>
            </a:r>
          </a:p>
        </p:txBody>
      </p:sp>
    </p:spTree>
    <p:extLst>
      <p:ext uri="{BB962C8B-B14F-4D97-AF65-F5344CB8AC3E}">
        <p14:creationId xmlns:p14="http://schemas.microsoft.com/office/powerpoint/2010/main" val="3083282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texte, graphisme, Police, carte&#10;&#10;Description générée automatiquement">
            <a:extLst>
              <a:ext uri="{FF2B5EF4-FFF2-40B4-BE49-F238E27FC236}">
                <a16:creationId xmlns:a16="http://schemas.microsoft.com/office/drawing/2014/main" id="{2C91729B-B4D2-58E0-C6DC-2B7F4089F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214" y="542759"/>
            <a:ext cx="5883786" cy="58837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6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CB6920-83F8-9AA6-0189-8555CAAECA6E}"/>
              </a:ext>
            </a:extLst>
          </p:cNvPr>
          <p:cNvGrpSpPr/>
          <p:nvPr/>
        </p:nvGrpSpPr>
        <p:grpSpPr>
          <a:xfrm>
            <a:off x="9002790" y="-183809"/>
            <a:ext cx="2883415" cy="850915"/>
            <a:chOff x="8512003" y="6146915"/>
            <a:chExt cx="2323338" cy="653405"/>
          </a:xfrm>
        </p:grpSpPr>
        <p:pic>
          <p:nvPicPr>
            <p:cNvPr id="31" name="Image 3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1162669-866F-84AD-EE8B-A666D4EC5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32" name="Image 31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74B9E5C-75FD-F983-860E-F9E0154A0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pic>
        <p:nvPicPr>
          <p:cNvPr id="29" name="Image 28" descr="Une image contenant Graphique, capture d’écran, graphisme, conception&#10;&#10;Description générée automatiquement">
            <a:extLst>
              <a:ext uri="{FF2B5EF4-FFF2-40B4-BE49-F238E27FC236}">
                <a16:creationId xmlns:a16="http://schemas.microsoft.com/office/drawing/2014/main" id="{243487D6-CE00-5840-9E29-753CDD07EB4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283" t="26617" r="19940" b="27481"/>
          <a:stretch/>
        </p:blipFill>
        <p:spPr>
          <a:xfrm>
            <a:off x="3468697" y="111280"/>
            <a:ext cx="2073356" cy="1789672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D32A898-63C7-C539-4E3F-F69A1EAF1DFD}"/>
              </a:ext>
            </a:extLst>
          </p:cNvPr>
          <p:cNvSpPr txBox="1"/>
          <p:nvPr/>
        </p:nvSpPr>
        <p:spPr>
          <a:xfrm>
            <a:off x="461598" y="193467"/>
            <a:ext cx="37982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600">
                <a:latin typeface="Source Sans 3 SemiBold" panose="020B0303030403020204" pitchFamily="34" charset="0"/>
              </a:rPr>
              <a:t>ČO  </a:t>
            </a:r>
            <a:r>
              <a:rPr lang="sk-SK" sz="36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mestá potrebujú, aby mohli </a:t>
            </a:r>
            <a:endParaRPr lang="sk-SK" sz="3600" b="1">
              <a:solidFill>
                <a:srgbClr val="0059AA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937AE43-DCAF-4B9D-6A55-05381307E2F9}"/>
              </a:ext>
            </a:extLst>
          </p:cNvPr>
          <p:cNvSpPr txBox="1"/>
          <p:nvPr/>
        </p:nvSpPr>
        <p:spPr>
          <a:xfrm>
            <a:off x="8841482" y="371392"/>
            <a:ext cx="22194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0059AA"/>
                </a:solidFill>
                <a:latin typeface="Source Sans 3 SemiBold" panose="020B0303030403020204" pitchFamily="34" charset="0"/>
              </a:rPr>
              <a:t>?</a:t>
            </a:r>
            <a:endParaRPr lang="fr-FR" sz="6000" dirty="0">
              <a:solidFill>
                <a:srgbClr val="0059AA"/>
              </a:solidFill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8329B64-DF54-D93D-9973-1BA8C9BD7F85}"/>
              </a:ext>
            </a:extLst>
          </p:cNvPr>
          <p:cNvSpPr txBox="1">
            <a:spLocks/>
          </p:cNvSpPr>
          <p:nvPr/>
        </p:nvSpPr>
        <p:spPr>
          <a:xfrm>
            <a:off x="468646" y="3217348"/>
            <a:ext cx="1819160" cy="2482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>
                <a:latin typeface="Source Sans 3 Light" panose="020B0303030403020204" pitchFamily="34" charset="0"/>
              </a:rPr>
              <a:t>1) Prístup k údajom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Prístup k databáze existujúceho fondu budov pre územné plánovanie tepla a územné plánovanie obcí. 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A0A1346E-D4AA-9CEF-74A9-F2A43A0AD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130" y="2027675"/>
            <a:ext cx="5615870" cy="956282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sk-SK" sz="16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Pre úspešnú, holistickú a účinnú detoxikáciu #CitiesHeatDetox musia mestá využiť rôzne dimenzie. </a:t>
            </a:r>
            <a:endParaRPr lang="sk-SK" sz="160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sk-SK" sz="160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A39B8C8-CB47-6A4A-6CB9-BE725652D934}"/>
              </a:ext>
            </a:extLst>
          </p:cNvPr>
          <p:cNvSpPr txBox="1">
            <a:spLocks/>
          </p:cNvSpPr>
          <p:nvPr/>
        </p:nvSpPr>
        <p:spPr>
          <a:xfrm>
            <a:off x="2496151" y="3217348"/>
            <a:ext cx="1819160" cy="2482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>
                <a:latin typeface="Source Sans 3 Light" panose="020B0303030403020204" pitchFamily="34" charset="0"/>
              </a:rPr>
              <a:t>2) Obecné zdroje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Miestne kapacity, personál a dlhodobá finančná podpora na plánovanie vykurovania, školenie nových odborníkov a rozvoj nových infraštruktúr, energetické poradenstvo pre občanov, presadzovanie práva atď. 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03B5FCE9-5827-178E-913F-040987F85FE5}"/>
              </a:ext>
            </a:extLst>
          </p:cNvPr>
          <p:cNvSpPr txBox="1">
            <a:spLocks/>
          </p:cNvSpPr>
          <p:nvPr/>
        </p:nvSpPr>
        <p:spPr>
          <a:xfrm>
            <a:off x="4523657" y="3217348"/>
            <a:ext cx="1930692" cy="32510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>
                <a:latin typeface="Source Sans 3 Light" panose="020B0303030403020204" pitchFamily="34" charset="0"/>
              </a:rPr>
              <a:t>3) Výhodný právny rámec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Právne možnosti presadzovania energetických zón a plánovania vykurovania, ako je povinnosť pripojenia na okresné vykurovanie.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Obmedzenie alebo zákaz kotlov na fosílne palivá, podporná legislatíva na zníženie dopytu po plyne.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Zrušenie povinnosti pripájať budovy k plynárenským sieťam.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1F8AF46-A5A9-C6FD-DC1F-B125DCAB2DEE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5" name="Image 4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297A5304-4730-C667-A84C-B024CA2B53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6" name="Image 5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B903078C-B527-8E69-22F7-DD6898B9A4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21" name="ZoneTexte 12">
            <a:extLst>
              <a:ext uri="{FF2B5EF4-FFF2-40B4-BE49-F238E27FC236}">
                <a16:creationId xmlns:a16="http://schemas.microsoft.com/office/drawing/2014/main" id="{8D787B22-3A08-4214-B3A3-D09AAE544B1D}"/>
              </a:ext>
            </a:extLst>
          </p:cNvPr>
          <p:cNvSpPr txBox="1"/>
          <p:nvPr/>
        </p:nvSpPr>
        <p:spPr>
          <a:xfrm>
            <a:off x="5067341" y="622641"/>
            <a:ext cx="43949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6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-ikovat’ </a:t>
            </a:r>
            <a:r>
              <a:rPr lang="sk-SK" sz="3600" b="1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</a:rPr>
              <a:t>vykurovanie</a:t>
            </a:r>
          </a:p>
        </p:txBody>
      </p:sp>
    </p:spTree>
    <p:extLst>
      <p:ext uri="{BB962C8B-B14F-4D97-AF65-F5344CB8AC3E}">
        <p14:creationId xmlns:p14="http://schemas.microsoft.com/office/powerpoint/2010/main" val="1704397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7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CB6920-83F8-9AA6-0189-8555CAAECA6E}"/>
              </a:ext>
            </a:extLst>
          </p:cNvPr>
          <p:cNvGrpSpPr/>
          <p:nvPr/>
        </p:nvGrpSpPr>
        <p:grpSpPr>
          <a:xfrm>
            <a:off x="9002790" y="-183809"/>
            <a:ext cx="2883415" cy="850915"/>
            <a:chOff x="8512003" y="6146915"/>
            <a:chExt cx="2323338" cy="653405"/>
          </a:xfrm>
        </p:grpSpPr>
        <p:pic>
          <p:nvPicPr>
            <p:cNvPr id="31" name="Image 3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1162669-866F-84AD-EE8B-A666D4EC5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32" name="Image 31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74B9E5C-75FD-F983-860E-F9E0154A0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8329B64-DF54-D93D-9973-1BA8C9BD7F85}"/>
              </a:ext>
            </a:extLst>
          </p:cNvPr>
          <p:cNvSpPr txBox="1">
            <a:spLocks/>
          </p:cNvSpPr>
          <p:nvPr/>
        </p:nvSpPr>
        <p:spPr>
          <a:xfrm>
            <a:off x="468646" y="3217348"/>
            <a:ext cx="1819160" cy="2482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>
                <a:latin typeface="Source Sans 3 Light" panose="020B0303030403020204" pitchFamily="34" charset="0"/>
              </a:rPr>
              <a:t>4) Technologická jasnosť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Jasnosť o vykurovacích systémoch, časových plánoch a diferenciácii dotácií, na zabezpečenie investičnej bezpečnosti pre majiteľov firiem, komunálnych služieb atď. 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A39B8C8-CB47-6A4A-6CB9-BE725652D934}"/>
              </a:ext>
            </a:extLst>
          </p:cNvPr>
          <p:cNvSpPr txBox="1">
            <a:spLocks/>
          </p:cNvSpPr>
          <p:nvPr/>
        </p:nvSpPr>
        <p:spPr>
          <a:xfrm>
            <a:off x="2496151" y="3217348"/>
            <a:ext cx="1819160" cy="2482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>
                <a:latin typeface="Source Sans 3 Light" panose="020B0303030403020204" pitchFamily="34" charset="0"/>
              </a:rPr>
              <a:t>5) Stimuly a dotácie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Ekonomické stimuly: ceny, dane a dotácie na zmiernenie investičných nákladov.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Stimuly a finančná podpora na využitie miestneho tepelného potenciálu .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Podpora výmeny vykurovacieho systému v kombinácii s renováciou.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03B5FCE9-5827-178E-913F-040987F85FE5}"/>
              </a:ext>
            </a:extLst>
          </p:cNvPr>
          <p:cNvSpPr txBox="1">
            <a:spLocks/>
          </p:cNvSpPr>
          <p:nvPr/>
        </p:nvSpPr>
        <p:spPr>
          <a:xfrm>
            <a:off x="4523656" y="3217349"/>
            <a:ext cx="2044743" cy="2844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sk-SK" sz="1200" b="1">
                <a:latin typeface="Source Sans 3 Light" panose="020B0303030403020204" pitchFamily="34" charset="0"/>
              </a:rPr>
              <a:t>6) Družstevný právny ekosystém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Stimuly a jasné výhody pre občanov, aby sa pripojili k okresnému vykurovaniu, ak je to možné, a podieľali sa na prechode.</a:t>
            </a:r>
          </a:p>
          <a:p>
            <a:pPr algn="l">
              <a:lnSpc>
                <a:spcPct val="100000"/>
              </a:lnSpc>
            </a:pPr>
            <a:r>
              <a:rPr lang="sk-SK" sz="1200">
                <a:latin typeface="Source Sans 3 Light" panose="020B0303030403020204" pitchFamily="34" charset="0"/>
              </a:rPr>
              <a:t>Využitie spoločností poskytujúcich energetické služby, od rozvoja poradenských pracovísk až po spoluprácu s energetickými spoločnosťami vlastnenými mestami.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8AC857-57DC-3477-8810-BBC86CD9C200}"/>
              </a:ext>
            </a:extLst>
          </p:cNvPr>
          <p:cNvSpPr txBox="1">
            <a:spLocks/>
          </p:cNvSpPr>
          <p:nvPr/>
        </p:nvSpPr>
        <p:spPr>
          <a:xfrm>
            <a:off x="7434477" y="3569071"/>
            <a:ext cx="4451728" cy="864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pt-BR" sz="2800" dirty="0">
                <a:latin typeface="Source Sans 3 Light" panose="020B0303030403020204" pitchFamily="34" charset="0"/>
              </a:rPr>
              <a:t>Podeľte sa o </a:t>
            </a:r>
          </a:p>
          <a:p>
            <a:pPr algn="l">
              <a:lnSpc>
                <a:spcPct val="100000"/>
              </a:lnSpc>
            </a:pPr>
            <a:r>
              <a:rPr lang="pt-BR" sz="2800" dirty="0">
                <a:latin typeface="Source Sans 3 Light" panose="020B0303030403020204" pitchFamily="34" charset="0"/>
              </a:rPr>
              <a:t>váš príbeh</a:t>
            </a:r>
            <a:r>
              <a:rPr lang="en-GB" sz="2800" dirty="0">
                <a:latin typeface="Source Sans 3 Light" panose="020B0303030403020204" pitchFamily="34" charset="0"/>
              </a:rPr>
              <a:t>!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0742DDE-0D8E-A0B4-D285-BD3F4574A959}"/>
              </a:ext>
            </a:extLst>
          </p:cNvPr>
          <p:cNvSpPr txBox="1">
            <a:spLocks/>
          </p:cNvSpPr>
          <p:nvPr/>
        </p:nvSpPr>
        <p:spPr>
          <a:xfrm>
            <a:off x="7383677" y="2368891"/>
            <a:ext cx="4451728" cy="850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GB" sz="2000" dirty="0" err="1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Čo</a:t>
            </a:r>
            <a:r>
              <a:rPr lang="en-GB" sz="20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</a:t>
            </a:r>
            <a:r>
              <a:rPr lang="en-GB" sz="2000" dirty="0" err="1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potrebuje</a:t>
            </a:r>
            <a:r>
              <a:rPr lang="en-GB" sz="20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</a:t>
            </a:r>
            <a:r>
              <a:rPr lang="en-GB" sz="2000" dirty="0" err="1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vaše</a:t>
            </a:r>
            <a:r>
              <a:rPr lang="en-GB" sz="20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mesto pre </a:t>
            </a:r>
            <a:r>
              <a:rPr lang="en-GB" sz="2000" dirty="0" err="1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úspešnú</a:t>
            </a:r>
            <a:r>
              <a:rPr lang="en-GB" sz="20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#</a:t>
            </a:r>
            <a:r>
              <a:rPr lang="en-GB" sz="2000" dirty="0" err="1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CitiesHeatDetox</a:t>
            </a:r>
            <a:r>
              <a:rPr lang="en-GB" sz="20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? </a:t>
            </a:r>
            <a:endParaRPr lang="en-GB" sz="1200" dirty="0"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pic>
        <p:nvPicPr>
          <p:cNvPr id="8" name="Image 7" descr="Une image contenant conception, lampe&#10;&#10;Description générée automatiquement">
            <a:extLst>
              <a:ext uri="{FF2B5EF4-FFF2-40B4-BE49-F238E27FC236}">
                <a16:creationId xmlns:a16="http://schemas.microsoft.com/office/drawing/2014/main" id="{CABACEC9-F4EE-3404-6E19-6FE9B8A37B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5567" y="2743334"/>
            <a:ext cx="2044744" cy="2044744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3CCB1C23-9E67-B857-5B14-68A0E6BE7A06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10" name="Image 9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E84157C4-F5E0-2BFA-BD5F-EE70848C5A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11" name="Image 1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F1289C60-7467-711F-D70B-742102889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21" name="ZoneTexte 12">
            <a:extLst>
              <a:ext uri="{FF2B5EF4-FFF2-40B4-BE49-F238E27FC236}">
                <a16:creationId xmlns:a16="http://schemas.microsoft.com/office/drawing/2014/main" id="{EED11A7D-DB3C-4EE0-9684-F19DB2D7CEA9}"/>
              </a:ext>
            </a:extLst>
          </p:cNvPr>
          <p:cNvSpPr txBox="1"/>
          <p:nvPr/>
        </p:nvSpPr>
        <p:spPr>
          <a:xfrm>
            <a:off x="461598" y="193467"/>
            <a:ext cx="37982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600">
                <a:latin typeface="Source Sans 3 SemiBold" panose="020B0303030403020204" pitchFamily="34" charset="0"/>
              </a:rPr>
              <a:t>ČO  </a:t>
            </a:r>
            <a:r>
              <a:rPr lang="sk-SK" sz="36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mestá potrebujú, aby mohli </a:t>
            </a:r>
            <a:endParaRPr lang="sk-SK" sz="3600" b="1">
              <a:solidFill>
                <a:srgbClr val="0059AA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pic>
        <p:nvPicPr>
          <p:cNvPr id="22" name="Image 28" descr="Une image contenant Graphique, capture d’écran, graphisme, conception&#10;&#10;Description générée automatiquement">
            <a:extLst>
              <a:ext uri="{FF2B5EF4-FFF2-40B4-BE49-F238E27FC236}">
                <a16:creationId xmlns:a16="http://schemas.microsoft.com/office/drawing/2014/main" id="{FC3219A9-D290-4E99-8B6E-FFC794081E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283" t="26617" r="19940" b="27481"/>
          <a:stretch/>
        </p:blipFill>
        <p:spPr>
          <a:xfrm>
            <a:off x="3468697" y="111280"/>
            <a:ext cx="2073356" cy="1789672"/>
          </a:xfrm>
          <a:prstGeom prst="rect">
            <a:avLst/>
          </a:prstGeom>
        </p:spPr>
      </p:pic>
      <p:sp>
        <p:nvSpPr>
          <p:cNvPr id="23" name="ZoneTexte 12">
            <a:extLst>
              <a:ext uri="{FF2B5EF4-FFF2-40B4-BE49-F238E27FC236}">
                <a16:creationId xmlns:a16="http://schemas.microsoft.com/office/drawing/2014/main" id="{D2EF492E-C6DB-40E4-9B16-C043B6AC4ADA}"/>
              </a:ext>
            </a:extLst>
          </p:cNvPr>
          <p:cNvSpPr txBox="1"/>
          <p:nvPr/>
        </p:nvSpPr>
        <p:spPr>
          <a:xfrm>
            <a:off x="5067341" y="622641"/>
            <a:ext cx="43949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6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-ikovat’ </a:t>
            </a:r>
            <a:r>
              <a:rPr lang="sk-SK" sz="3600" b="1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</a:rPr>
              <a:t>vykurovanie</a:t>
            </a:r>
          </a:p>
        </p:txBody>
      </p:sp>
      <p:sp>
        <p:nvSpPr>
          <p:cNvPr id="24" name="ZoneTexte 1">
            <a:extLst>
              <a:ext uri="{FF2B5EF4-FFF2-40B4-BE49-F238E27FC236}">
                <a16:creationId xmlns:a16="http://schemas.microsoft.com/office/drawing/2014/main" id="{88E8807B-FC1E-443D-BA33-058FAD049491}"/>
              </a:ext>
            </a:extLst>
          </p:cNvPr>
          <p:cNvSpPr txBox="1"/>
          <p:nvPr/>
        </p:nvSpPr>
        <p:spPr>
          <a:xfrm>
            <a:off x="8841482" y="371392"/>
            <a:ext cx="22194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6000">
                <a:solidFill>
                  <a:srgbClr val="0059AA"/>
                </a:solidFill>
                <a:latin typeface="Source Sans 3 SemiBold" panose="020B0303030403020204" pitchFamily="34" charset="0"/>
              </a:rPr>
              <a:t>?</a:t>
            </a:r>
            <a:endParaRPr lang="sk-SK" sz="6000">
              <a:solidFill>
                <a:srgbClr val="0059AA"/>
              </a:solidFill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867FACD-BF33-465C-8B30-39044AAF34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130" y="2034236"/>
            <a:ext cx="5615870" cy="956282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sk-SK" sz="160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Pre úspešnú, holistickú a účinnú detoxikáciu #CitiesHeatDetox musia mestá využiť rôzne dimenzie. </a:t>
            </a:r>
            <a:endParaRPr lang="sk-SK" sz="160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sk-SK" sz="160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49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C9D37-886C-5B8F-8DD7-38551A04B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6000" y="287948"/>
            <a:ext cx="10800000" cy="7200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Source Sans 3 SemiBold" panose="020B0303030403020204" pitchFamily="34" charset="0"/>
              </a:rPr>
              <a:t>PRIPOJTE SA K HNUTIU</a:t>
            </a:r>
            <a:endParaRPr lang="en-SE" sz="3200" dirty="0">
              <a:latin typeface="Source Sans 3 Light" panose="020B0303030403020204" pitchFamily="34" charset="0"/>
            </a:endParaRP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CB9F7206-E65A-D0DF-F703-CADE80E95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8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C855998-3D8F-491E-56DF-202D2C8699D5}"/>
              </a:ext>
            </a:extLst>
          </p:cNvPr>
          <p:cNvSpPr txBox="1">
            <a:spLocks/>
          </p:cNvSpPr>
          <p:nvPr/>
        </p:nvSpPr>
        <p:spPr>
          <a:xfrm>
            <a:off x="545138" y="2022823"/>
            <a:ext cx="2520612" cy="685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000" b="1" dirty="0">
                <a:solidFill>
                  <a:srgbClr val="00B6C2"/>
                </a:solidFill>
                <a:latin typeface="Source Sans 3 Light" panose="020B0303030403020204" pitchFamily="34" charset="0"/>
              </a:rPr>
              <a:t>PRIHLÁSTE</a:t>
            </a:r>
          </a:p>
          <a:p>
            <a:pPr algn="l">
              <a:lnSpc>
                <a:spcPct val="100000"/>
              </a:lnSpc>
            </a:pPr>
            <a:r>
              <a:rPr lang="en-GB" sz="2000" dirty="0">
                <a:solidFill>
                  <a:srgbClr val="00B6C2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</a:rPr>
              <a:t>SA NA ODBER KAMPANE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9561AEA-9CD3-3C83-ABBB-6D1CF28CEBE1}"/>
              </a:ext>
            </a:extLst>
          </p:cNvPr>
          <p:cNvSpPr txBox="1">
            <a:spLocks/>
          </p:cNvSpPr>
          <p:nvPr/>
        </p:nvSpPr>
        <p:spPr>
          <a:xfrm>
            <a:off x="545138" y="3267770"/>
            <a:ext cx="2032962" cy="685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000" b="1" dirty="0">
                <a:solidFill>
                  <a:srgbClr val="0059AA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UKÁŽTE</a:t>
            </a:r>
          </a:p>
          <a:p>
            <a:pPr algn="l">
              <a:lnSpc>
                <a:spcPct val="100000"/>
              </a:lnSpc>
            </a:pPr>
            <a:r>
              <a:rPr lang="en-GB" sz="2000" dirty="0">
                <a:solidFill>
                  <a:srgbClr val="0059AA"/>
                </a:solidFill>
                <a:latin typeface="Source Sans Pro Light" panose="020F030202020403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NÁM SVOJU DETOXIKÁCIU</a:t>
            </a:r>
            <a:endParaRPr lang="en-GB" sz="2000" dirty="0">
              <a:solidFill>
                <a:srgbClr val="0059AA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4CBA19-5E28-7ABB-60C6-7ADF1796CB7E}"/>
              </a:ext>
            </a:extLst>
          </p:cNvPr>
          <p:cNvSpPr txBox="1">
            <a:spLocks/>
          </p:cNvSpPr>
          <p:nvPr/>
        </p:nvSpPr>
        <p:spPr>
          <a:xfrm>
            <a:off x="2790858" y="3281251"/>
            <a:ext cx="2332695" cy="72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140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Používanie balíka Detox Comms.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3085A2-1B18-1D17-9D47-DE7AF38A90F8}"/>
              </a:ext>
            </a:extLst>
          </p:cNvPr>
          <p:cNvSpPr txBox="1">
            <a:spLocks/>
          </p:cNvSpPr>
          <p:nvPr/>
        </p:nvSpPr>
        <p:spPr>
          <a:xfrm>
            <a:off x="2791930" y="2057955"/>
            <a:ext cx="2441806" cy="6969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1400">
                <a:latin typeface="Source Sans Pro" panose="020B0503030403020204" pitchFamily="34" charset="0"/>
                <a:ea typeface="Source Sans Pro" panose="020B0503030403020204" pitchFamily="34" charset="0"/>
                <a:cs typeface="Source Sans Pro Light" panose="020F0302020204030204" pitchFamily="34" charset="0"/>
              </a:rPr>
              <a:t>Dostávajte aktualizácie kampaní a príležitosti, ako sa zapojiť.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D239AB1-5A1D-738C-B010-5F3CF3EAC65A}"/>
              </a:ext>
            </a:extLst>
          </p:cNvPr>
          <p:cNvSpPr txBox="1"/>
          <p:nvPr/>
        </p:nvSpPr>
        <p:spPr>
          <a:xfrm>
            <a:off x="2194601" y="1063725"/>
            <a:ext cx="81156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sk-SK" kern="100">
                <a:latin typeface="Source Sans Pro Light" panose="020F0302020204030204" pitchFamily="34" charset="0"/>
                <a:ea typeface="Aptos" panose="020B0004020202020204" pitchFamily="34" charset="0"/>
                <a:cs typeface="Source Sans Pro Light" panose="020F0302020204030204" pitchFamily="34" charset="0"/>
              </a:rPr>
              <a:t>Povedzme to jasne a zrozumiteľne: Zdravé vykurovanie v mestách znamená zdravú budúcnosť pre Európu! </a:t>
            </a:r>
            <a:endParaRPr lang="sk-SK" sz="1800" kern="100">
              <a:effectLst/>
              <a:latin typeface="Source Sans Pro Light" panose="020F0302020204030204" pitchFamily="34" charset="0"/>
              <a:ea typeface="Aptos" panose="020B0004020202020204" pitchFamily="34" charset="0"/>
              <a:cs typeface="Source Sans Pro Light" panose="020F0302020204030204" pitchFamily="34" charset="0"/>
            </a:endParaRPr>
          </a:p>
        </p:txBody>
      </p:sp>
      <p:pic>
        <p:nvPicPr>
          <p:cNvPr id="24" name="Image 23" descr="Une image contenant capture d’écran, Graphique, graphisme, Police&#10;&#10;Description générée automatiquement">
            <a:extLst>
              <a:ext uri="{FF2B5EF4-FFF2-40B4-BE49-F238E27FC236}">
                <a16:creationId xmlns:a16="http://schemas.microsoft.com/office/drawing/2014/main" id="{59A29762-FA91-AFE2-FA26-04AA34028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8411" y="868600"/>
            <a:ext cx="4703846" cy="4703846"/>
          </a:xfrm>
          <a:prstGeom prst="rect">
            <a:avLst/>
          </a:prstGeom>
        </p:spPr>
      </p:pic>
      <p:pic>
        <p:nvPicPr>
          <p:cNvPr id="28" name="Image 27" descr="Une image contenant motif, Graphique, pixel, conception&#10;&#10;Description générée automatiquement">
            <a:extLst>
              <a:ext uri="{FF2B5EF4-FFF2-40B4-BE49-F238E27FC236}">
                <a16:creationId xmlns:a16="http://schemas.microsoft.com/office/drawing/2014/main" id="{25815A7D-B887-3E50-A57B-540823F7C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2868" y="2289380"/>
            <a:ext cx="1905000" cy="1905000"/>
          </a:xfrm>
          <a:prstGeom prst="rect">
            <a:avLst/>
          </a:prstGeom>
        </p:spPr>
      </p:pic>
      <p:grpSp>
        <p:nvGrpSpPr>
          <p:cNvPr id="34" name="Groupe 33">
            <a:extLst>
              <a:ext uri="{FF2B5EF4-FFF2-40B4-BE49-F238E27FC236}">
                <a16:creationId xmlns:a16="http://schemas.microsoft.com/office/drawing/2014/main" id="{FE3F46BE-0CFF-B4EB-654D-F24A44F75F7F}"/>
              </a:ext>
            </a:extLst>
          </p:cNvPr>
          <p:cNvGrpSpPr/>
          <p:nvPr/>
        </p:nvGrpSpPr>
        <p:grpSpPr>
          <a:xfrm>
            <a:off x="8230289" y="5261746"/>
            <a:ext cx="2626416" cy="1223086"/>
            <a:chOff x="8230289" y="5170985"/>
            <a:chExt cx="2626416" cy="1223086"/>
          </a:xfrm>
        </p:grpSpPr>
        <p:pic>
          <p:nvPicPr>
            <p:cNvPr id="29" name="Image 28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456B9BCB-1DAF-B596-A315-64BB1359B0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706" t="30179" b="38715"/>
            <a:stretch/>
          </p:blipFill>
          <p:spPr>
            <a:xfrm>
              <a:off x="8230289" y="5455049"/>
              <a:ext cx="2626416" cy="939022"/>
            </a:xfrm>
            <a:prstGeom prst="rect">
              <a:avLst/>
            </a:prstGeom>
          </p:spPr>
        </p:pic>
        <p:pic>
          <p:nvPicPr>
            <p:cNvPr id="30" name="Image 29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B64BC51D-95AA-EB1B-F441-D3F0C8158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8258" t="34481" r="12904" b="42691"/>
            <a:stretch/>
          </p:blipFill>
          <p:spPr>
            <a:xfrm>
              <a:off x="8374566" y="5170985"/>
              <a:ext cx="2091122" cy="727654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8EB7CD86-8108-8E64-5E02-AB4200F96F58}"/>
              </a:ext>
            </a:extLst>
          </p:cNvPr>
          <p:cNvSpPr txBox="1">
            <a:spLocks/>
          </p:cNvSpPr>
          <p:nvPr/>
        </p:nvSpPr>
        <p:spPr>
          <a:xfrm>
            <a:off x="8441001" y="4940678"/>
            <a:ext cx="2091122" cy="5501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Follow us on Social Media</a:t>
            </a:r>
            <a:endParaRPr lang="en-SE" sz="1600"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CDCCABC-E609-6A79-2140-B17C1C888F00}"/>
              </a:ext>
            </a:extLst>
          </p:cNvPr>
          <p:cNvSpPr txBox="1">
            <a:spLocks/>
          </p:cNvSpPr>
          <p:nvPr/>
        </p:nvSpPr>
        <p:spPr>
          <a:xfrm>
            <a:off x="5592696" y="4619489"/>
            <a:ext cx="2273222" cy="9383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Visit the website</a:t>
            </a:r>
            <a:endParaRPr lang="en-US" sz="1600" dirty="0">
              <a:latin typeface="Source Sans 3 SemiBold" panose="020B0303030403020204" pitchFamily="34" charset="0"/>
            </a:endParaRPr>
          </a:p>
          <a:p>
            <a:pPr algn="l"/>
            <a:r>
              <a:rPr lang="en-US" sz="1600" dirty="0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https://eu-mayors.ec.europa.eu/en/The-Cities-Heat-Detox</a:t>
            </a:r>
            <a:r>
              <a:rPr lang="en-US" sz="1600" dirty="0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</a:t>
            </a:r>
            <a:endParaRPr lang="en-SE" sz="1600">
              <a:solidFill>
                <a:srgbClr val="0059AA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EE7025DF-73D7-6351-9EDE-23EF2230CB9E}"/>
              </a:ext>
            </a:extLst>
          </p:cNvPr>
          <p:cNvSpPr txBox="1">
            <a:spLocks/>
          </p:cNvSpPr>
          <p:nvPr/>
        </p:nvSpPr>
        <p:spPr>
          <a:xfrm>
            <a:off x="5577857" y="5300514"/>
            <a:ext cx="2432338" cy="9383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>
                <a:latin typeface="Source Sans Pro Light" panose="020F0302020204030204" pitchFamily="34" charset="0"/>
                <a:cs typeface="Source Sans Pro Light" panose="020F0302020204030204" pitchFamily="34" charset="0"/>
              </a:rPr>
              <a:t>Contact us</a:t>
            </a:r>
            <a:endParaRPr lang="en-US" sz="1600" dirty="0">
              <a:latin typeface="Source Sans 3 SemiBold" panose="020B0303030403020204" pitchFamily="34" charset="0"/>
            </a:endParaRPr>
          </a:p>
          <a:p>
            <a:pPr algn="l"/>
            <a:r>
              <a:rPr lang="en-US" sz="1600" dirty="0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campaigns@eumayors.eu</a:t>
            </a:r>
            <a:r>
              <a:rPr lang="en-US" sz="1600" dirty="0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</a:t>
            </a:r>
            <a:endParaRPr lang="en-SE" sz="1600">
              <a:solidFill>
                <a:srgbClr val="0059AA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035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97926C7A5212A4CA73F8938036D9B3A" ma:contentTypeVersion="16" ma:contentTypeDescription="Crée un document." ma:contentTypeScope="" ma:versionID="855a7786b47a2884e974c036b3458f1c">
  <xsd:schema xmlns:xsd="http://www.w3.org/2001/XMLSchema" xmlns:xs="http://www.w3.org/2001/XMLSchema" xmlns:p="http://schemas.microsoft.com/office/2006/metadata/properties" xmlns:ns2="9ecfea4f-ee54-4671-a1b6-73d55e8c41ed" xmlns:ns3="c5d922da-e512-4c5d-aa42-266487e1f55e" targetNamespace="http://schemas.microsoft.com/office/2006/metadata/properties" ma:root="true" ma:fieldsID="58dc0cb679325dd1cdf1fbb2c58ffb5c" ns2:_="" ns3:_="">
    <xsd:import namespace="9ecfea4f-ee54-4671-a1b6-73d55e8c41ed"/>
    <xsd:import namespace="c5d922da-e512-4c5d-aa42-266487e1f5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cfea4f-ee54-4671-a1b6-73d55e8c41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fc801ed7-ebd6-4100-9abd-51aea90216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d922da-e512-4c5d-aa42-266487e1f5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125cc80-3ee4-4d79-ba4e-9f0a8bf24abe}" ma:internalName="TaxCatchAll" ma:showField="CatchAllData" ma:web="c5d922da-e512-4c5d-aa42-266487e1f5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ecfea4f-ee54-4671-a1b6-73d55e8c41ed">
      <Terms xmlns="http://schemas.microsoft.com/office/infopath/2007/PartnerControls"/>
    </lcf76f155ced4ddcb4097134ff3c332f>
    <TaxCatchAll xmlns="c5d922da-e512-4c5d-aa42-266487e1f55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32A31D-C290-4847-8D23-7C4A7D0AAECC}"/>
</file>

<file path=customXml/itemProps2.xml><?xml version="1.0" encoding="utf-8"?>
<ds:datastoreItem xmlns:ds="http://schemas.openxmlformats.org/officeDocument/2006/customXml" ds:itemID="{5F88F3E5-12F2-4D07-B660-6747EA3FF14A}">
  <ds:schemaRefs>
    <ds:schemaRef ds:uri="http://schemas.microsoft.com/office/infopath/2007/PartnerControls"/>
    <ds:schemaRef ds:uri="c5d922da-e512-4c5d-aa42-266487e1f55e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2006/metadata/properties"/>
    <ds:schemaRef ds:uri="9ecfea4f-ee54-4671-a1b6-73d55e8c41ed"/>
  </ds:schemaRefs>
</ds:datastoreItem>
</file>

<file path=customXml/itemProps3.xml><?xml version="1.0" encoding="utf-8"?>
<ds:datastoreItem xmlns:ds="http://schemas.openxmlformats.org/officeDocument/2006/customXml" ds:itemID="{9E005F0C-960E-4D19-B0D8-3EB9688847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699</Words>
  <Application>Microsoft Macintosh PowerPoint</Application>
  <PresentationFormat>Grand écran</PresentationFormat>
  <Paragraphs>85</Paragraphs>
  <Slides>8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Aptos</vt:lpstr>
      <vt:lpstr>Aptos Display</vt:lpstr>
      <vt:lpstr>Arial</vt:lpstr>
      <vt:lpstr>Source Sans 3 Light</vt:lpstr>
      <vt:lpstr>Source Sans 3 SemiBold</vt:lpstr>
      <vt:lpstr>Source Sans Pro</vt:lpstr>
      <vt:lpstr>Source Sans Pro Light</vt:lpstr>
      <vt:lpstr>Office Theme</vt:lpstr>
      <vt:lpstr>KAMPAŇ DOHOVORU STAROSTOV</vt:lpstr>
      <vt:lpstr>PREČO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PRIPOJTE SA K HNUTIU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COVENANT OF MAYORS CAMPAIGN</dc:title>
  <dc:creator>Jens Christiansen</dc:creator>
  <cp:lastModifiedBy>Allison Le Corre</cp:lastModifiedBy>
  <cp:revision>9</cp:revision>
  <dcterms:created xsi:type="dcterms:W3CDTF">2024-05-29T07:47:53Z</dcterms:created>
  <dcterms:modified xsi:type="dcterms:W3CDTF">2024-10-01T10:04:51Z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0x010100C97926C7A5212A4CA73F8938036D9B3A</vt:lpwstr>
  </property>
  <property fmtid="{D5CDD505-2E9C-101B-9397-08002B2CF9AE}" pid="3" name="MediaServiceImageTags">
    <vt:lpwstr/>
  </property>
</Properties>
</file>