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56" r:id="rId5"/>
    <p:sldId id="272" r:id="rId6"/>
    <p:sldId id="274" r:id="rId7"/>
    <p:sldId id="276" r:id="rId8"/>
    <p:sldId id="279" r:id="rId9"/>
    <p:sldId id="277" r:id="rId10"/>
    <p:sldId id="278" r:id="rId11"/>
    <p:sldId id="267" r:id="rId12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8E38FC-BBA4-1EAF-F6CD-2484E5B44BE3}" name="Constança Magalhaes" initials="CM" userId="S::constanca.magalhaes@energy-cities.eu::173b7af7-64c2-4e24-8119-765f9f59c35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9AA"/>
    <a:srgbClr val="D7E022"/>
    <a:srgbClr val="00B6C2"/>
    <a:srgbClr val="00A89E"/>
    <a:srgbClr val="8CC7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A5DB56-16F7-CE47-06CD-9EF0BCE0818A}" v="203" dt="2024-09-25T06:24:39.437"/>
    <p1510:client id="{1ED14612-A0D7-08AF-6423-B4182B9CC350}" v="583" dt="2024-09-24T15:32:01.589"/>
    <p1510:client id="{2AA9395F-8C31-81B9-C040-4F5D8CA9D1A4}" v="2" dt="2024-09-24T08:55:10.9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90"/>
    <p:restoredTop sz="94707"/>
  </p:normalViewPr>
  <p:slideViewPr>
    <p:cSldViewPr snapToGrid="0">
      <p:cViewPr varScale="1">
        <p:scale>
          <a:sx n="115" d="100"/>
          <a:sy n="115" d="100"/>
        </p:scale>
        <p:origin x="4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ison Le Corre" userId="6f9a25f3-3161-4f46-ada0-f5cb160ff877" providerId="ADAL" clId="{2DAEE54B-B679-4448-9BDE-83470CB042DD}"/>
    <pc:docChg chg="custSel modSld sldOrd">
      <pc:chgData name="Allison Le Corre" userId="6f9a25f3-3161-4f46-ada0-f5cb160ff877" providerId="ADAL" clId="{2DAEE54B-B679-4448-9BDE-83470CB042DD}" dt="2024-09-07T15:24:05.033" v="1" actId="478"/>
      <pc:docMkLst>
        <pc:docMk/>
      </pc:docMkLst>
      <pc:sldChg chg="ord">
        <pc:chgData name="Allison Le Corre" userId="6f9a25f3-3161-4f46-ada0-f5cb160ff877" providerId="ADAL" clId="{2DAEE54B-B679-4448-9BDE-83470CB042DD}" dt="2024-08-26T08:23:58.637" v="0" actId="20578"/>
        <pc:sldMkLst>
          <pc:docMk/>
          <pc:sldMk cId="2673259938" sldId="265"/>
        </pc:sldMkLst>
      </pc:sldChg>
      <pc:sldChg chg="delSp mod">
        <pc:chgData name="Allison Le Corre" userId="6f9a25f3-3161-4f46-ada0-f5cb160ff877" providerId="ADAL" clId="{2DAEE54B-B679-4448-9BDE-83470CB042DD}" dt="2024-09-07T15:24:05.033" v="1" actId="478"/>
        <pc:sldMkLst>
          <pc:docMk/>
          <pc:sldMk cId="2351332939" sldId="266"/>
        </pc:sldMkLst>
        <pc:spChg chg="del">
          <ac:chgData name="Allison Le Corre" userId="6f9a25f3-3161-4f46-ada0-f5cb160ff877" providerId="ADAL" clId="{2DAEE54B-B679-4448-9BDE-83470CB042DD}" dt="2024-09-07T15:24:05.033" v="1" actId="478"/>
          <ac:spMkLst>
            <pc:docMk/>
            <pc:sldMk cId="2351332939" sldId="266"/>
            <ac:spMk id="13" creationId="{BE1714BE-8315-CD0E-2041-449A7818FD3A}"/>
          </ac:spMkLst>
        </pc:spChg>
      </pc:sldChg>
    </pc:docChg>
  </pc:docChgLst>
  <pc:docChgLst>
    <pc:chgData name="Petya Pishmisheva" userId="S::p.pishmisheva_climate-alliance.net#ext#@nrgycts893.onmicrosoft.com::d32f0045-78c1-44b3-8f09-656cf725996d" providerId="AD" clId="Web-{22B94BED-A93E-446F-8EEE-EFDBF2B6B92B}"/>
    <pc:docChg chg="modSld">
      <pc:chgData name="Petya Pishmisheva" userId="S::p.pishmisheva_climate-alliance.net#ext#@nrgycts893.onmicrosoft.com::d32f0045-78c1-44b3-8f09-656cf725996d" providerId="AD" clId="Web-{22B94BED-A93E-446F-8EEE-EFDBF2B6B92B}" dt="2024-06-06T19:34:31.139" v="3" actId="1076"/>
      <pc:docMkLst>
        <pc:docMk/>
      </pc:docMkLst>
      <pc:sldChg chg="modSp">
        <pc:chgData name="Petya Pishmisheva" userId="S::p.pishmisheva_climate-alliance.net#ext#@nrgycts893.onmicrosoft.com::d32f0045-78c1-44b3-8f09-656cf725996d" providerId="AD" clId="Web-{22B94BED-A93E-446F-8EEE-EFDBF2B6B92B}" dt="2024-06-06T19:34:16.608" v="1" actId="1076"/>
        <pc:sldMkLst>
          <pc:docMk/>
          <pc:sldMk cId="3171800224" sldId="256"/>
        </pc:sldMkLst>
        <pc:picChg chg="mod">
          <ac:chgData name="Petya Pishmisheva" userId="S::p.pishmisheva_climate-alliance.net#ext#@nrgycts893.onmicrosoft.com::d32f0045-78c1-44b3-8f09-656cf725996d" providerId="AD" clId="Web-{22B94BED-A93E-446F-8EEE-EFDBF2B6B92B}" dt="2024-06-06T19:34:16.608" v="1" actId="1076"/>
          <ac:picMkLst>
            <pc:docMk/>
            <pc:sldMk cId="3171800224" sldId="256"/>
            <ac:picMk id="5" creationId="{44EFA6AC-28A5-7A64-BE89-3504C064DC86}"/>
          </ac:picMkLst>
        </pc:picChg>
      </pc:sldChg>
      <pc:sldChg chg="modSp">
        <pc:chgData name="Petya Pishmisheva" userId="S::p.pishmisheva_climate-alliance.net#ext#@nrgycts893.onmicrosoft.com::d32f0045-78c1-44b3-8f09-656cf725996d" providerId="AD" clId="Web-{22B94BED-A93E-446F-8EEE-EFDBF2B6B92B}" dt="2024-06-06T19:34:31.139" v="3" actId="1076"/>
        <pc:sldMkLst>
          <pc:docMk/>
          <pc:sldMk cId="2627151881" sldId="257"/>
        </pc:sldMkLst>
        <pc:picChg chg="mod">
          <ac:chgData name="Petya Pishmisheva" userId="S::p.pishmisheva_climate-alliance.net#ext#@nrgycts893.onmicrosoft.com::d32f0045-78c1-44b3-8f09-656cf725996d" providerId="AD" clId="Web-{22B94BED-A93E-446F-8EEE-EFDBF2B6B92B}" dt="2024-06-06T19:34:31.139" v="3" actId="1076"/>
          <ac:picMkLst>
            <pc:docMk/>
            <pc:sldMk cId="2627151881" sldId="257"/>
            <ac:picMk id="7" creationId="{145DF8BB-FA47-E60F-8CCF-8B5BB35436F4}"/>
          </ac:picMkLst>
        </pc:picChg>
      </pc:sldChg>
    </pc:docChg>
  </pc:docChgLst>
  <pc:docChgLst>
    <pc:chgData name="Eva Lopes" userId="S::eva.lopes@energy-cities.eu::4543ba03-246e-4a69-9097-cecb0ee4f3f1" providerId="AD" clId="Web-{1AA5DB56-16F7-CE47-06CD-9EF0BCE0818A}"/>
    <pc:docChg chg="modSld">
      <pc:chgData name="Eva Lopes" userId="S::eva.lopes@energy-cities.eu::4543ba03-246e-4a69-9097-cecb0ee4f3f1" providerId="AD" clId="Web-{1AA5DB56-16F7-CE47-06CD-9EF0BCE0818A}" dt="2024-09-25T06:24:39.155" v="189" actId="20577"/>
      <pc:docMkLst>
        <pc:docMk/>
      </pc:docMkLst>
      <pc:sldChg chg="addSp delSp modSp">
        <pc:chgData name="Eva Lopes" userId="S::eva.lopes@energy-cities.eu::4543ba03-246e-4a69-9097-cecb0ee4f3f1" providerId="AD" clId="Web-{1AA5DB56-16F7-CE47-06CD-9EF0BCE0818A}" dt="2024-09-25T06:24:39.155" v="189" actId="20577"/>
        <pc:sldMkLst>
          <pc:docMk/>
          <pc:sldMk cId="2307035521" sldId="267"/>
        </pc:sldMkLst>
        <pc:spChg chg="mod">
          <ac:chgData name="Eva Lopes" userId="S::eva.lopes@energy-cities.eu::4543ba03-246e-4a69-9097-cecb0ee4f3f1" providerId="AD" clId="Web-{1AA5DB56-16F7-CE47-06CD-9EF0BCE0818A}" dt="2024-09-25T06:17:55.546" v="20" actId="20577"/>
          <ac:spMkLst>
            <pc:docMk/>
            <pc:sldMk cId="2307035521" sldId="267"/>
            <ac:spMk id="2" creationId="{1F2C9D37-886C-5B8F-8DD7-38551A04B6FB}"/>
          </ac:spMkLst>
        </pc:spChg>
        <pc:spChg chg="mod">
          <ac:chgData name="Eva Lopes" userId="S::eva.lopes@energy-cities.eu::4543ba03-246e-4a69-9097-cecb0ee4f3f1" providerId="AD" clId="Web-{1AA5DB56-16F7-CE47-06CD-9EF0BCE0818A}" dt="2024-09-25T06:23:14.043" v="137" actId="1076"/>
          <ac:spMkLst>
            <pc:docMk/>
            <pc:sldMk cId="2307035521" sldId="267"/>
            <ac:spMk id="3" creationId="{774CBA19-5E28-7ABB-60C6-7ADF1796CB7E}"/>
          </ac:spMkLst>
        </pc:spChg>
        <pc:spChg chg="mod">
          <ac:chgData name="Eva Lopes" userId="S::eva.lopes@energy-cities.eu::4543ba03-246e-4a69-9097-cecb0ee4f3f1" providerId="AD" clId="Web-{1AA5DB56-16F7-CE47-06CD-9EF0BCE0818A}" dt="2024-09-25T06:18:47.063" v="44" actId="20577"/>
          <ac:spMkLst>
            <pc:docMk/>
            <pc:sldMk cId="2307035521" sldId="267"/>
            <ac:spMk id="4" creationId="{2C855998-3D8F-491E-56DF-202D2C8699D5}"/>
          </ac:spMkLst>
        </pc:spChg>
        <pc:spChg chg="mod">
          <ac:chgData name="Eva Lopes" userId="S::eva.lopes@energy-cities.eu::4543ba03-246e-4a69-9097-cecb0ee4f3f1" providerId="AD" clId="Web-{1AA5DB56-16F7-CE47-06CD-9EF0BCE0818A}" dt="2024-09-25T06:21:15.210" v="97" actId="1076"/>
          <ac:spMkLst>
            <pc:docMk/>
            <pc:sldMk cId="2307035521" sldId="267"/>
            <ac:spMk id="5" creationId="{873085A2-1B18-1D17-9D47-DE7AF38A90F8}"/>
          </ac:spMkLst>
        </pc:spChg>
        <pc:spChg chg="mod">
          <ac:chgData name="Eva Lopes" userId="S::eva.lopes@energy-cities.eu::4543ba03-246e-4a69-9097-cecb0ee4f3f1" providerId="AD" clId="Web-{1AA5DB56-16F7-CE47-06CD-9EF0BCE0818A}" dt="2024-09-25T06:21:20.554" v="98" actId="1076"/>
          <ac:spMkLst>
            <pc:docMk/>
            <pc:sldMk cId="2307035521" sldId="267"/>
            <ac:spMk id="9" creationId="{49561AEA-9CD3-3C83-ABBB-6D1CF28CEBE1}"/>
          </ac:spMkLst>
        </pc:spChg>
        <pc:spChg chg="mod">
          <ac:chgData name="Eva Lopes" userId="S::eva.lopes@energy-cities.eu::4543ba03-246e-4a69-9097-cecb0ee4f3f1" providerId="AD" clId="Web-{1AA5DB56-16F7-CE47-06CD-9EF0BCE0818A}" dt="2024-09-25T06:19:59.801" v="80" actId="20577"/>
          <ac:spMkLst>
            <pc:docMk/>
            <pc:sldMk cId="2307035521" sldId="267"/>
            <ac:spMk id="10" creationId="{77305475-8264-30B6-3FA4-56BC44C2F5D1}"/>
          </ac:spMkLst>
        </pc:spChg>
        <pc:spChg chg="mod">
          <ac:chgData name="Eva Lopes" userId="S::eva.lopes@energy-cities.eu::4543ba03-246e-4a69-9097-cecb0ee4f3f1" providerId="AD" clId="Web-{1AA5DB56-16F7-CE47-06CD-9EF0BCE0818A}" dt="2024-09-25T06:23:09.277" v="136" actId="1076"/>
          <ac:spMkLst>
            <pc:docMk/>
            <pc:sldMk cId="2307035521" sldId="267"/>
            <ac:spMk id="20" creationId="{548F24B9-13E4-09C7-3279-14DF04586EE8}"/>
          </ac:spMkLst>
        </pc:spChg>
        <pc:spChg chg="mod">
          <ac:chgData name="Eva Lopes" userId="S::eva.lopes@energy-cities.eu::4543ba03-246e-4a69-9097-cecb0ee4f3f1" providerId="AD" clId="Web-{1AA5DB56-16F7-CE47-06CD-9EF0BCE0818A}" dt="2024-09-25T06:18:16.312" v="28" actId="20577"/>
          <ac:spMkLst>
            <pc:docMk/>
            <pc:sldMk cId="2307035521" sldId="267"/>
            <ac:spMk id="22" creationId="{0D239AB1-5A1D-738C-B010-5F3CF3EAC65A}"/>
          </ac:spMkLst>
        </pc:spChg>
        <pc:spChg chg="add del mod">
          <ac:chgData name="Eva Lopes" userId="S::eva.lopes@energy-cities.eu::4543ba03-246e-4a69-9097-cecb0ee4f3f1" providerId="AD" clId="Web-{1AA5DB56-16F7-CE47-06CD-9EF0BCE0818A}" dt="2024-09-25T06:24:39.155" v="189" actId="20577"/>
          <ac:spMkLst>
            <pc:docMk/>
            <pc:sldMk cId="2307035521" sldId="267"/>
            <ac:spMk id="31" creationId="{8EB7CD86-8108-8E64-5E02-AB4200F96F58}"/>
          </ac:spMkLst>
        </pc:spChg>
        <pc:spChg chg="mod">
          <ac:chgData name="Eva Lopes" userId="S::eva.lopes@energy-cities.eu::4543ba03-246e-4a69-9097-cecb0ee4f3f1" providerId="AD" clId="Web-{1AA5DB56-16F7-CE47-06CD-9EF0BCE0818A}" dt="2024-09-25T06:23:27.027" v="144" actId="20577"/>
          <ac:spMkLst>
            <pc:docMk/>
            <pc:sldMk cId="2307035521" sldId="267"/>
            <ac:spMk id="32" creationId="{4CDCCABC-E609-6A79-2140-B17C1C888F00}"/>
          </ac:spMkLst>
        </pc:spChg>
        <pc:spChg chg="mod">
          <ac:chgData name="Eva Lopes" userId="S::eva.lopes@energy-cities.eu::4543ba03-246e-4a69-9097-cecb0ee4f3f1" providerId="AD" clId="Web-{1AA5DB56-16F7-CE47-06CD-9EF0BCE0818A}" dt="2024-09-25T06:23:32.715" v="157" actId="20577"/>
          <ac:spMkLst>
            <pc:docMk/>
            <pc:sldMk cId="2307035521" sldId="267"/>
            <ac:spMk id="33" creationId="{EE7025DF-73D7-6351-9EDE-23EF2230CB9E}"/>
          </ac:spMkLst>
        </pc:spChg>
        <pc:grpChg chg="mod">
          <ac:chgData name="Eva Lopes" userId="S::eva.lopes@energy-cities.eu::4543ba03-246e-4a69-9097-cecb0ee4f3f1" providerId="AD" clId="Web-{1AA5DB56-16F7-CE47-06CD-9EF0BCE0818A}" dt="2024-09-25T06:24:13.670" v="169" actId="1076"/>
          <ac:grpSpMkLst>
            <pc:docMk/>
            <pc:sldMk cId="2307035521" sldId="267"/>
            <ac:grpSpMk id="34" creationId="{FE3F46BE-0CFF-B4EB-654D-F24A44F75F7F}"/>
          </ac:grpSpMkLst>
        </pc:grpChg>
        <pc:picChg chg="mod modCrop">
          <ac:chgData name="Eva Lopes" userId="S::eva.lopes@energy-cities.eu::4543ba03-246e-4a69-9097-cecb0ee4f3f1" providerId="AD" clId="Web-{1AA5DB56-16F7-CE47-06CD-9EF0BCE0818A}" dt="2024-09-25T06:24:16.076" v="171"/>
          <ac:picMkLst>
            <pc:docMk/>
            <pc:sldMk cId="2307035521" sldId="267"/>
            <ac:picMk id="24" creationId="{59A29762-FA91-AFE2-FA26-04AA34028B12}"/>
          </ac:picMkLst>
        </pc:picChg>
      </pc:sldChg>
      <pc:sldChg chg="addSp delSp modSp">
        <pc:chgData name="Eva Lopes" userId="S::eva.lopes@energy-cities.eu::4543ba03-246e-4a69-9097-cecb0ee4f3f1" providerId="AD" clId="Web-{1AA5DB56-16F7-CE47-06CD-9EF0BCE0818A}" dt="2024-09-25T06:14:49.523" v="2"/>
        <pc:sldMkLst>
          <pc:docMk/>
          <pc:sldMk cId="1597599549" sldId="274"/>
        </pc:sldMkLst>
        <pc:grpChg chg="add del mod">
          <ac:chgData name="Eva Lopes" userId="S::eva.lopes@energy-cities.eu::4543ba03-246e-4a69-9097-cecb0ee4f3f1" providerId="AD" clId="Web-{1AA5DB56-16F7-CE47-06CD-9EF0BCE0818A}" dt="2024-09-25T06:14:49.523" v="2"/>
          <ac:grpSpMkLst>
            <pc:docMk/>
            <pc:sldMk cId="1597599549" sldId="274"/>
            <ac:grpSpMk id="8" creationId="{A934B630-D322-FA63-9BD0-42A98FC4547B}"/>
          </ac:grpSpMkLst>
        </pc:grpChg>
      </pc:sldChg>
      <pc:sldChg chg="modSp">
        <pc:chgData name="Eva Lopes" userId="S::eva.lopes@energy-cities.eu::4543ba03-246e-4a69-9097-cecb0ee4f3f1" providerId="AD" clId="Web-{1AA5DB56-16F7-CE47-06CD-9EF0BCE0818A}" dt="2024-09-25T06:15:07.149" v="3" actId="1076"/>
        <pc:sldMkLst>
          <pc:docMk/>
          <pc:sldMk cId="1704397187" sldId="277"/>
        </pc:sldMkLst>
        <pc:spChg chg="mod">
          <ac:chgData name="Eva Lopes" userId="S::eva.lopes@energy-cities.eu::4543ba03-246e-4a69-9097-cecb0ee4f3f1" providerId="AD" clId="Web-{1AA5DB56-16F7-CE47-06CD-9EF0BCE0818A}" dt="2024-09-25T06:15:07.149" v="3" actId="1076"/>
          <ac:spMkLst>
            <pc:docMk/>
            <pc:sldMk cId="1704397187" sldId="277"/>
            <ac:spMk id="18" creationId="{A0A1346E-D4AA-9CEF-74A9-F2A43A0ADB91}"/>
          </ac:spMkLst>
        </pc:spChg>
      </pc:sldChg>
      <pc:sldChg chg="addSp delSp modSp">
        <pc:chgData name="Eva Lopes" userId="S::eva.lopes@energy-cities.eu::4543ba03-246e-4a69-9097-cecb0ee4f3f1" providerId="AD" clId="Web-{1AA5DB56-16F7-CE47-06CD-9EF0BCE0818A}" dt="2024-09-25T06:17:42.170" v="10" actId="20577"/>
        <pc:sldMkLst>
          <pc:docMk/>
          <pc:sldMk cId="1696349737" sldId="278"/>
        </pc:sldMkLst>
        <pc:spChg chg="del">
          <ac:chgData name="Eva Lopes" userId="S::eva.lopes@energy-cities.eu::4543ba03-246e-4a69-9097-cecb0ee4f3f1" providerId="AD" clId="Web-{1AA5DB56-16F7-CE47-06CD-9EF0BCE0818A}" dt="2024-09-25T06:17:13.060" v="5"/>
          <ac:spMkLst>
            <pc:docMk/>
            <pc:sldMk cId="1696349737" sldId="278"/>
            <ac:spMk id="2" creationId="{A937AE43-DCAF-4B9D-6A55-05381307E2F9}"/>
          </ac:spMkLst>
        </pc:spChg>
        <pc:spChg chg="mod">
          <ac:chgData name="Eva Lopes" userId="S::eva.lopes@energy-cities.eu::4543ba03-246e-4a69-9097-cecb0ee4f3f1" providerId="AD" clId="Web-{1AA5DB56-16F7-CE47-06CD-9EF0BCE0818A}" dt="2024-09-25T06:17:42.170" v="10" actId="20577"/>
          <ac:spMkLst>
            <pc:docMk/>
            <pc:sldMk cId="1696349737" sldId="278"/>
            <ac:spMk id="5" creationId="{C0742DDE-0D8E-A0B4-D285-BD3F4574A959}"/>
          </ac:spMkLst>
        </pc:spChg>
        <pc:spChg chg="add">
          <ac:chgData name="Eva Lopes" userId="S::eva.lopes@energy-cities.eu::4543ba03-246e-4a69-9097-cecb0ee4f3f1" providerId="AD" clId="Web-{1AA5DB56-16F7-CE47-06CD-9EF0BCE0818A}" dt="2024-09-25T06:17:20.966" v="7"/>
          <ac:spMkLst>
            <pc:docMk/>
            <pc:sldMk cId="1696349737" sldId="278"/>
            <ac:spMk id="7" creationId="{4C0A2586-31B4-D687-6F79-C8C2A61E6171}"/>
          </ac:spMkLst>
        </pc:spChg>
        <pc:spChg chg="del">
          <ac:chgData name="Eva Lopes" userId="S::eva.lopes@energy-cities.eu::4543ba03-246e-4a69-9097-cecb0ee4f3f1" providerId="AD" clId="Web-{1AA5DB56-16F7-CE47-06CD-9EF0BCE0818A}" dt="2024-09-25T06:17:20.638" v="6"/>
          <ac:spMkLst>
            <pc:docMk/>
            <pc:sldMk cId="1696349737" sldId="278"/>
            <ac:spMk id="13" creationId="{8D32A898-63C7-C539-4E3F-F69A1EAF1DFD}"/>
          </ac:spMkLst>
        </pc:spChg>
        <pc:picChg chg="del">
          <ac:chgData name="Eva Lopes" userId="S::eva.lopes@energy-cities.eu::4543ba03-246e-4a69-9097-cecb0ee4f3f1" providerId="AD" clId="Web-{1AA5DB56-16F7-CE47-06CD-9EF0BCE0818A}" dt="2024-09-25T06:17:11.513" v="4"/>
          <ac:picMkLst>
            <pc:docMk/>
            <pc:sldMk cId="1696349737" sldId="278"/>
            <ac:picMk id="29" creationId="{243487D6-CE00-5840-9E29-753CDD07EB40}"/>
          </ac:picMkLst>
        </pc:picChg>
      </pc:sldChg>
    </pc:docChg>
  </pc:docChgLst>
  <pc:docChgLst>
    <pc:chgData name="Allison Le Corre" userId="6f9a25f3-3161-4f46-ada0-f5cb160ff877" providerId="ADAL" clId="{4FCCF01C-D6BD-FE4D-809F-6D498E7FE2CA}"/>
    <pc:docChg chg="undo custSel modSld">
      <pc:chgData name="Allison Le Corre" userId="6f9a25f3-3161-4f46-ada0-f5cb160ff877" providerId="ADAL" clId="{4FCCF01C-D6BD-FE4D-809F-6D498E7FE2CA}" dt="2024-06-07T08:28:55.830" v="469" actId="20577"/>
      <pc:docMkLst>
        <pc:docMk/>
      </pc:docMkLst>
      <pc:sldChg chg="addSp delSp modSp mod">
        <pc:chgData name="Allison Le Corre" userId="6f9a25f3-3161-4f46-ada0-f5cb160ff877" providerId="ADAL" clId="{4FCCF01C-D6BD-FE4D-809F-6D498E7FE2CA}" dt="2024-06-06T12:37:16.709" v="429" actId="20577"/>
        <pc:sldMkLst>
          <pc:docMk/>
          <pc:sldMk cId="3171800224" sldId="256"/>
        </pc:sldMkLst>
        <pc:spChg chg="mod">
          <ac:chgData name="Allison Le Corre" userId="6f9a25f3-3161-4f46-ada0-f5cb160ff877" providerId="ADAL" clId="{4FCCF01C-D6BD-FE4D-809F-6D498E7FE2CA}" dt="2024-06-06T12:37:16.709" v="429" actId="20577"/>
          <ac:spMkLst>
            <pc:docMk/>
            <pc:sldMk cId="3171800224" sldId="256"/>
            <ac:spMk id="3" creationId="{FD8A00E1-74BA-4D1C-AD16-E51FE349D6B8}"/>
          </ac:spMkLst>
        </pc:spChg>
        <pc:picChg chg="del">
          <ac:chgData name="Allison Le Corre" userId="6f9a25f3-3161-4f46-ada0-f5cb160ff877" providerId="ADAL" clId="{4FCCF01C-D6BD-FE4D-809F-6D498E7FE2CA}" dt="2024-06-04T13:37:44.459" v="2" actId="478"/>
          <ac:picMkLst>
            <pc:docMk/>
            <pc:sldMk cId="3171800224" sldId="256"/>
            <ac:picMk id="7" creationId="{92BC855C-F2D5-2025-D37B-2ED32D0DC414}"/>
          </ac:picMkLst>
        </pc:picChg>
        <pc:picChg chg="add mod">
          <ac:chgData name="Allison Le Corre" userId="6f9a25f3-3161-4f46-ada0-f5cb160ff877" providerId="ADAL" clId="{4FCCF01C-D6BD-FE4D-809F-6D498E7FE2CA}" dt="2024-06-04T13:37:50.898" v="5" actId="1076"/>
          <ac:picMkLst>
            <pc:docMk/>
            <pc:sldMk cId="3171800224" sldId="256"/>
            <ac:picMk id="10" creationId="{A8911CA0-00ED-1587-90FD-0D64739522A7}"/>
          </ac:picMkLst>
        </pc:picChg>
      </pc:sldChg>
      <pc:sldChg chg="addSp delSp modSp mod">
        <pc:chgData name="Allison Le Corre" userId="6f9a25f3-3161-4f46-ada0-f5cb160ff877" providerId="ADAL" clId="{4FCCF01C-D6BD-FE4D-809F-6D498E7FE2CA}" dt="2024-06-07T08:28:55.830" v="469" actId="20577"/>
        <pc:sldMkLst>
          <pc:docMk/>
          <pc:sldMk cId="2627151881" sldId="257"/>
        </pc:sldMkLst>
        <pc:spChg chg="mod">
          <ac:chgData name="Allison Le Corre" userId="6f9a25f3-3161-4f46-ada0-f5cb160ff877" providerId="ADAL" clId="{4FCCF01C-D6BD-FE4D-809F-6D498E7FE2CA}" dt="2024-06-04T12:59:19.524" v="0" actId="113"/>
          <ac:spMkLst>
            <pc:docMk/>
            <pc:sldMk cId="2627151881" sldId="257"/>
            <ac:spMk id="4" creationId="{AB030F77-ED72-5447-E767-8BBC44174761}"/>
          </ac:spMkLst>
        </pc:spChg>
        <pc:spChg chg="mod">
          <ac:chgData name="Allison Le Corre" userId="6f9a25f3-3161-4f46-ada0-f5cb160ff877" providerId="ADAL" clId="{4FCCF01C-D6BD-FE4D-809F-6D498E7FE2CA}" dt="2024-06-07T08:28:55.830" v="469" actId="20577"/>
          <ac:spMkLst>
            <pc:docMk/>
            <pc:sldMk cId="2627151881" sldId="257"/>
            <ac:spMk id="13" creationId="{CB9F7206-E65A-D0DF-F703-CADE80E9596C}"/>
          </ac:spMkLst>
        </pc:spChg>
        <pc:picChg chg="del">
          <ac:chgData name="Allison Le Corre" userId="6f9a25f3-3161-4f46-ada0-f5cb160ff877" providerId="ADAL" clId="{4FCCF01C-D6BD-FE4D-809F-6D498E7FE2CA}" dt="2024-06-04T13:37:54.263" v="6" actId="478"/>
          <ac:picMkLst>
            <pc:docMk/>
            <pc:sldMk cId="2627151881" sldId="257"/>
            <ac:picMk id="5" creationId="{EC591E18-A047-65B6-7B6D-5D7506585CAA}"/>
          </ac:picMkLst>
        </pc:picChg>
        <pc:picChg chg="add mod modCrop">
          <ac:chgData name="Allison Le Corre" userId="6f9a25f3-3161-4f46-ada0-f5cb160ff877" providerId="ADAL" clId="{4FCCF01C-D6BD-FE4D-809F-6D498E7FE2CA}" dt="2024-06-07T08:28:43.976" v="433" actId="732"/>
          <ac:picMkLst>
            <pc:docMk/>
            <pc:sldMk cId="2627151881" sldId="257"/>
            <ac:picMk id="7" creationId="{145DF8BB-FA47-E60F-8CCF-8B5BB35436F4}"/>
          </ac:picMkLst>
        </pc:picChg>
      </pc:sldChg>
      <pc:sldChg chg="addSp delSp modSp mod">
        <pc:chgData name="Allison Le Corre" userId="6f9a25f3-3161-4f46-ada0-f5cb160ff877" providerId="ADAL" clId="{4FCCF01C-D6BD-FE4D-809F-6D498E7FE2CA}" dt="2024-06-05T06:59:28.987" v="354" actId="1076"/>
        <pc:sldMkLst>
          <pc:docMk/>
          <pc:sldMk cId="1260574967" sldId="260"/>
        </pc:sldMkLst>
        <pc:spChg chg="add mod">
          <ac:chgData name="Allison Le Corre" userId="6f9a25f3-3161-4f46-ada0-f5cb160ff877" providerId="ADAL" clId="{4FCCF01C-D6BD-FE4D-809F-6D498E7FE2CA}" dt="2024-06-05T06:59:28.987" v="354" actId="1076"/>
          <ac:spMkLst>
            <pc:docMk/>
            <pc:sldMk cId="1260574967" sldId="260"/>
            <ac:spMk id="2" creationId="{A4D70A77-26B2-984F-68AA-517A99F7FA1C}"/>
          </ac:spMkLst>
        </pc:spChg>
        <pc:spChg chg="add mod">
          <ac:chgData name="Allison Le Corre" userId="6f9a25f3-3161-4f46-ada0-f5cb160ff877" providerId="ADAL" clId="{4FCCF01C-D6BD-FE4D-809F-6D498E7FE2CA}" dt="2024-06-05T06:59:28.987" v="354" actId="1076"/>
          <ac:spMkLst>
            <pc:docMk/>
            <pc:sldMk cId="1260574967" sldId="260"/>
            <ac:spMk id="3" creationId="{94E404AF-D56A-8C01-B9CF-F614B5F64C04}"/>
          </ac:spMkLst>
        </pc:spChg>
        <pc:spChg chg="mod">
          <ac:chgData name="Allison Le Corre" userId="6f9a25f3-3161-4f46-ada0-f5cb160ff877" providerId="ADAL" clId="{4FCCF01C-D6BD-FE4D-809F-6D498E7FE2CA}" dt="2024-06-05T06:59:28.987" v="354" actId="1076"/>
          <ac:spMkLst>
            <pc:docMk/>
            <pc:sldMk cId="1260574967" sldId="260"/>
            <ac:spMk id="4" creationId="{2C855998-3D8F-491E-56DF-202D2C8699D5}"/>
          </ac:spMkLst>
        </pc:spChg>
        <pc:spChg chg="mod">
          <ac:chgData name="Allison Le Corre" userId="6f9a25f3-3161-4f46-ada0-f5cb160ff877" providerId="ADAL" clId="{4FCCF01C-D6BD-FE4D-809F-6D498E7FE2CA}" dt="2024-06-05T06:59:28.987" v="354" actId="1076"/>
          <ac:spMkLst>
            <pc:docMk/>
            <pc:sldMk cId="1260574967" sldId="260"/>
            <ac:spMk id="5" creationId="{C5BEEC71-E5C4-4945-79D3-792AE310EC2A}"/>
          </ac:spMkLst>
        </pc:spChg>
        <pc:spChg chg="mod">
          <ac:chgData name="Allison Le Corre" userId="6f9a25f3-3161-4f46-ada0-f5cb160ff877" providerId="ADAL" clId="{4FCCF01C-D6BD-FE4D-809F-6D498E7FE2CA}" dt="2024-06-05T06:59:28.987" v="354" actId="1076"/>
          <ac:spMkLst>
            <pc:docMk/>
            <pc:sldMk cId="1260574967" sldId="260"/>
            <ac:spMk id="9" creationId="{49561AEA-9CD3-3C83-ABBB-6D1CF28CEBE1}"/>
          </ac:spMkLst>
        </pc:spChg>
        <pc:spChg chg="mod">
          <ac:chgData name="Allison Le Corre" userId="6f9a25f3-3161-4f46-ada0-f5cb160ff877" providerId="ADAL" clId="{4FCCF01C-D6BD-FE4D-809F-6D498E7FE2CA}" dt="2024-06-05T06:59:28.987" v="354" actId="1076"/>
          <ac:spMkLst>
            <pc:docMk/>
            <pc:sldMk cId="1260574967" sldId="260"/>
            <ac:spMk id="10" creationId="{77305475-8264-30B6-3FA4-56BC44C2F5D1}"/>
          </ac:spMkLst>
        </pc:spChg>
        <pc:spChg chg="del">
          <ac:chgData name="Allison Le Corre" userId="6f9a25f3-3161-4f46-ada0-f5cb160ff877" providerId="ADAL" clId="{4FCCF01C-D6BD-FE4D-809F-6D498E7FE2CA}" dt="2024-06-05T06:58:12.486" v="350" actId="478"/>
          <ac:spMkLst>
            <pc:docMk/>
            <pc:sldMk cId="1260574967" sldId="260"/>
            <ac:spMk id="14" creationId="{A2A260A0-72CD-47B9-C8A2-8E676F7F2858}"/>
          </ac:spMkLst>
        </pc:spChg>
        <pc:spChg chg="del">
          <ac:chgData name="Allison Le Corre" userId="6f9a25f3-3161-4f46-ada0-f5cb160ff877" providerId="ADAL" clId="{4FCCF01C-D6BD-FE4D-809F-6D498E7FE2CA}" dt="2024-06-05T06:55:45.934" v="210" actId="478"/>
          <ac:spMkLst>
            <pc:docMk/>
            <pc:sldMk cId="1260574967" sldId="260"/>
            <ac:spMk id="27" creationId="{2128C17B-F4C1-99FE-822D-3B81E60D86D6}"/>
          </ac:spMkLst>
        </pc:spChg>
        <pc:spChg chg="del">
          <ac:chgData name="Allison Le Corre" userId="6f9a25f3-3161-4f46-ada0-f5cb160ff877" providerId="ADAL" clId="{4FCCF01C-D6BD-FE4D-809F-6D498E7FE2CA}" dt="2024-06-05T06:55:48.319" v="211" actId="478"/>
          <ac:spMkLst>
            <pc:docMk/>
            <pc:sldMk cId="1260574967" sldId="260"/>
            <ac:spMk id="28" creationId="{DC41E008-5785-E5D3-2A32-0864B83CCA4E}"/>
          </ac:spMkLst>
        </pc:spChg>
        <pc:picChg chg="mod">
          <ac:chgData name="Allison Le Corre" userId="6f9a25f3-3161-4f46-ada0-f5cb160ff877" providerId="ADAL" clId="{4FCCF01C-D6BD-FE4D-809F-6D498E7FE2CA}" dt="2024-06-05T06:59:28.987" v="354" actId="1076"/>
          <ac:picMkLst>
            <pc:docMk/>
            <pc:sldMk cId="1260574967" sldId="260"/>
            <ac:picMk id="17" creationId="{248C89F6-F1A0-6C88-7A5C-B9D2F1F9EB72}"/>
          </ac:picMkLst>
        </pc:picChg>
        <pc:picChg chg="mod">
          <ac:chgData name="Allison Le Corre" userId="6f9a25f3-3161-4f46-ada0-f5cb160ff877" providerId="ADAL" clId="{4FCCF01C-D6BD-FE4D-809F-6D498E7FE2CA}" dt="2024-06-05T06:59:28.987" v="354" actId="1076"/>
          <ac:picMkLst>
            <pc:docMk/>
            <pc:sldMk cId="1260574967" sldId="260"/>
            <ac:picMk id="19" creationId="{9C534BAA-9C75-764E-41E1-82BD4658420A}"/>
          </ac:picMkLst>
        </pc:picChg>
      </pc:sldChg>
      <pc:sldChg chg="addSp delSp modSp mod">
        <pc:chgData name="Allison Le Corre" userId="6f9a25f3-3161-4f46-ada0-f5cb160ff877" providerId="ADAL" clId="{4FCCF01C-D6BD-FE4D-809F-6D498E7FE2CA}" dt="2024-06-05T06:33:55.109" v="166" actId="20577"/>
        <pc:sldMkLst>
          <pc:docMk/>
          <pc:sldMk cId="3659668457" sldId="264"/>
        </pc:sldMkLst>
        <pc:spChg chg="mod">
          <ac:chgData name="Allison Le Corre" userId="6f9a25f3-3161-4f46-ada0-f5cb160ff877" providerId="ADAL" clId="{4FCCF01C-D6BD-FE4D-809F-6D498E7FE2CA}" dt="2024-06-05T06:33:04.529" v="133" actId="1076"/>
          <ac:spMkLst>
            <pc:docMk/>
            <pc:sldMk cId="3659668457" sldId="264"/>
            <ac:spMk id="17" creationId="{65B77D24-CE38-00B3-F4B5-5B4984CD7B98}"/>
          </ac:spMkLst>
        </pc:spChg>
        <pc:spChg chg="mod">
          <ac:chgData name="Allison Le Corre" userId="6f9a25f3-3161-4f46-ada0-f5cb160ff877" providerId="ADAL" clId="{4FCCF01C-D6BD-FE4D-809F-6D498E7FE2CA}" dt="2024-06-05T06:33:04.529" v="133" actId="1076"/>
          <ac:spMkLst>
            <pc:docMk/>
            <pc:sldMk cId="3659668457" sldId="264"/>
            <ac:spMk id="18" creationId="{6E6040ED-551B-1A05-7E62-730EF8303454}"/>
          </ac:spMkLst>
        </pc:spChg>
        <pc:spChg chg="mod">
          <ac:chgData name="Allison Le Corre" userId="6f9a25f3-3161-4f46-ada0-f5cb160ff877" providerId="ADAL" clId="{4FCCF01C-D6BD-FE4D-809F-6D498E7FE2CA}" dt="2024-06-04T13:40:47.291" v="58" actId="207"/>
          <ac:spMkLst>
            <pc:docMk/>
            <pc:sldMk cId="3659668457" sldId="264"/>
            <ac:spMk id="19" creationId="{CD6A9ACB-0FC0-E828-7749-731453C23135}"/>
          </ac:spMkLst>
        </pc:spChg>
        <pc:spChg chg="mod">
          <ac:chgData name="Allison Le Corre" userId="6f9a25f3-3161-4f46-ada0-f5cb160ff877" providerId="ADAL" clId="{4FCCF01C-D6BD-FE4D-809F-6D498E7FE2CA}" dt="2024-06-05T06:33:04.529" v="133" actId="1076"/>
          <ac:spMkLst>
            <pc:docMk/>
            <pc:sldMk cId="3659668457" sldId="264"/>
            <ac:spMk id="22" creationId="{0F58FB49-33A4-0F8C-27CA-CD89D68398FA}"/>
          </ac:spMkLst>
        </pc:spChg>
        <pc:spChg chg="mod">
          <ac:chgData name="Allison Le Corre" userId="6f9a25f3-3161-4f46-ada0-f5cb160ff877" providerId="ADAL" clId="{4FCCF01C-D6BD-FE4D-809F-6D498E7FE2CA}" dt="2024-06-05T06:33:04.529" v="133" actId="1076"/>
          <ac:spMkLst>
            <pc:docMk/>
            <pc:sldMk cId="3659668457" sldId="264"/>
            <ac:spMk id="35" creationId="{9E6432C9-516C-8BE5-A888-D3009EC2231F}"/>
          </ac:spMkLst>
        </pc:spChg>
        <pc:spChg chg="mod">
          <ac:chgData name="Allison Le Corre" userId="6f9a25f3-3161-4f46-ada0-f5cb160ff877" providerId="ADAL" clId="{4FCCF01C-D6BD-FE4D-809F-6D498E7FE2CA}" dt="2024-06-05T06:33:04.529" v="133" actId="1076"/>
          <ac:spMkLst>
            <pc:docMk/>
            <pc:sldMk cId="3659668457" sldId="264"/>
            <ac:spMk id="36" creationId="{F3A04BCD-CF41-9AC8-4AD5-B00F7A9B2A45}"/>
          </ac:spMkLst>
        </pc:spChg>
        <pc:spChg chg="mod">
          <ac:chgData name="Allison Le Corre" userId="6f9a25f3-3161-4f46-ada0-f5cb160ff877" providerId="ADAL" clId="{4FCCF01C-D6BD-FE4D-809F-6D498E7FE2CA}" dt="2024-06-05T06:33:04.529" v="133" actId="1076"/>
          <ac:spMkLst>
            <pc:docMk/>
            <pc:sldMk cId="3659668457" sldId="264"/>
            <ac:spMk id="37" creationId="{86C6F40A-147D-89B8-C488-3A9C2A87D07B}"/>
          </ac:spMkLst>
        </pc:spChg>
        <pc:spChg chg="mod">
          <ac:chgData name="Allison Le Corre" userId="6f9a25f3-3161-4f46-ada0-f5cb160ff877" providerId="ADAL" clId="{4FCCF01C-D6BD-FE4D-809F-6D498E7FE2CA}" dt="2024-06-05T06:33:55.109" v="166" actId="20577"/>
          <ac:spMkLst>
            <pc:docMk/>
            <pc:sldMk cId="3659668457" sldId="264"/>
            <ac:spMk id="40" creationId="{0BF17F01-BCF0-924F-1F28-D357CD88F02F}"/>
          </ac:spMkLst>
        </pc:spChg>
        <pc:grpChg chg="mod">
          <ac:chgData name="Allison Le Corre" userId="6f9a25f3-3161-4f46-ada0-f5cb160ff877" providerId="ADAL" clId="{4FCCF01C-D6BD-FE4D-809F-6D498E7FE2CA}" dt="2024-06-05T06:33:04.529" v="133" actId="1076"/>
          <ac:grpSpMkLst>
            <pc:docMk/>
            <pc:sldMk cId="3659668457" sldId="264"/>
            <ac:grpSpMk id="31" creationId="{88640CD6-C084-41A5-F5D6-DA6A56B2D30F}"/>
          </ac:grpSpMkLst>
        </pc:grpChg>
        <pc:picChg chg="add mod modCrop">
          <ac:chgData name="Allison Le Corre" userId="6f9a25f3-3161-4f46-ada0-f5cb160ff877" providerId="ADAL" clId="{4FCCF01C-D6BD-FE4D-809F-6D498E7FE2CA}" dt="2024-06-05T06:33:19.227" v="138" actId="1076"/>
          <ac:picMkLst>
            <pc:docMk/>
            <pc:sldMk cId="3659668457" sldId="264"/>
            <ac:picMk id="3" creationId="{36EE568F-4254-7067-A5D8-A4C981442A29}"/>
          </ac:picMkLst>
        </pc:picChg>
        <pc:picChg chg="del mod">
          <ac:chgData name="Allison Le Corre" userId="6f9a25f3-3161-4f46-ada0-f5cb160ff877" providerId="ADAL" clId="{4FCCF01C-D6BD-FE4D-809F-6D498E7FE2CA}" dt="2024-06-04T13:39:46.839" v="35" actId="478"/>
          <ac:picMkLst>
            <pc:docMk/>
            <pc:sldMk cId="3659668457" sldId="264"/>
            <ac:picMk id="9" creationId="{9F7CADCC-EA66-19F9-6D29-C0F06738EFC5}"/>
          </ac:picMkLst>
        </pc:picChg>
        <pc:picChg chg="mod">
          <ac:chgData name="Allison Le Corre" userId="6f9a25f3-3161-4f46-ada0-f5cb160ff877" providerId="ADAL" clId="{4FCCF01C-D6BD-FE4D-809F-6D498E7FE2CA}" dt="2024-06-05T06:33:09.877" v="134" actId="1076"/>
          <ac:picMkLst>
            <pc:docMk/>
            <pc:sldMk cId="3659668457" sldId="264"/>
            <ac:picMk id="24" creationId="{2E2C285D-6CAE-E261-5D49-F81829431811}"/>
          </ac:picMkLst>
        </pc:picChg>
        <pc:picChg chg="mod">
          <ac:chgData name="Allison Le Corre" userId="6f9a25f3-3161-4f46-ada0-f5cb160ff877" providerId="ADAL" clId="{4FCCF01C-D6BD-FE4D-809F-6D498E7FE2CA}" dt="2024-06-05T06:33:14.678" v="136" actId="1076"/>
          <ac:picMkLst>
            <pc:docMk/>
            <pc:sldMk cId="3659668457" sldId="264"/>
            <ac:picMk id="26" creationId="{A034B2F2-CC1D-0235-9735-BC9E06933884}"/>
          </ac:picMkLst>
        </pc:picChg>
        <pc:picChg chg="mod">
          <ac:chgData name="Allison Le Corre" userId="6f9a25f3-3161-4f46-ada0-f5cb160ff877" providerId="ADAL" clId="{4FCCF01C-D6BD-FE4D-809F-6D498E7FE2CA}" dt="2024-06-05T06:33:09.877" v="134" actId="1076"/>
          <ac:picMkLst>
            <pc:docMk/>
            <pc:sldMk cId="3659668457" sldId="264"/>
            <ac:picMk id="29" creationId="{FB8B1F26-12D7-DC74-BE84-FF3EE08B9105}"/>
          </ac:picMkLst>
        </pc:picChg>
        <pc:picChg chg="mod">
          <ac:chgData name="Allison Le Corre" userId="6f9a25f3-3161-4f46-ada0-f5cb160ff877" providerId="ADAL" clId="{4FCCF01C-D6BD-FE4D-809F-6D498E7FE2CA}" dt="2024-06-05T06:33:11.656" v="135" actId="1076"/>
          <ac:picMkLst>
            <pc:docMk/>
            <pc:sldMk cId="3659668457" sldId="264"/>
            <ac:picMk id="30" creationId="{B9584162-325B-8B31-8756-11B7276E4682}"/>
          </ac:picMkLst>
        </pc:picChg>
        <pc:picChg chg="mod">
          <ac:chgData name="Allison Le Corre" userId="6f9a25f3-3161-4f46-ada0-f5cb160ff877" providerId="ADAL" clId="{4FCCF01C-D6BD-FE4D-809F-6D498E7FE2CA}" dt="2024-06-05T06:33:16.766" v="137" actId="1076"/>
          <ac:picMkLst>
            <pc:docMk/>
            <pc:sldMk cId="3659668457" sldId="264"/>
            <ac:picMk id="34" creationId="{CC5EF8F8-D9FE-60F0-A344-CD872CF28EF6}"/>
          </ac:picMkLst>
        </pc:picChg>
      </pc:sldChg>
      <pc:sldChg chg="modSp mod">
        <pc:chgData name="Allison Le Corre" userId="6f9a25f3-3161-4f46-ada0-f5cb160ff877" providerId="ADAL" clId="{4FCCF01C-D6BD-FE4D-809F-6D498E7FE2CA}" dt="2024-06-05T07:00:08.646" v="356" actId="1076"/>
        <pc:sldMkLst>
          <pc:docMk/>
          <pc:sldMk cId="2673259938" sldId="265"/>
        </pc:sldMkLst>
        <pc:spChg chg="mod">
          <ac:chgData name="Allison Le Corre" userId="6f9a25f3-3161-4f46-ada0-f5cb160ff877" providerId="ADAL" clId="{4FCCF01C-D6BD-FE4D-809F-6D498E7FE2CA}" dt="2024-06-05T07:00:04.706" v="355" actId="255"/>
          <ac:spMkLst>
            <pc:docMk/>
            <pc:sldMk cId="2673259938" sldId="265"/>
            <ac:spMk id="4" creationId="{2D493604-37FE-B07A-F3EF-89AFADF9EE45}"/>
          </ac:spMkLst>
        </pc:spChg>
        <pc:spChg chg="mod">
          <ac:chgData name="Allison Le Corre" userId="6f9a25f3-3161-4f46-ada0-f5cb160ff877" providerId="ADAL" clId="{4FCCF01C-D6BD-FE4D-809F-6D498E7FE2CA}" dt="2024-06-05T07:00:08.646" v="356" actId="1076"/>
          <ac:spMkLst>
            <pc:docMk/>
            <pc:sldMk cId="2673259938" sldId="265"/>
            <ac:spMk id="14" creationId="{AC952B6E-D23C-B813-C16B-E11C05153309}"/>
          </ac:spMkLst>
        </pc:spChg>
        <pc:spChg chg="mod">
          <ac:chgData name="Allison Le Corre" userId="6f9a25f3-3161-4f46-ada0-f5cb160ff877" providerId="ADAL" clId="{4FCCF01C-D6BD-FE4D-809F-6D498E7FE2CA}" dt="2024-06-04T13:41:03.499" v="66" actId="207"/>
          <ac:spMkLst>
            <pc:docMk/>
            <pc:sldMk cId="2673259938" sldId="265"/>
            <ac:spMk id="21" creationId="{08DF85B2-298E-8F9D-52AD-27ED191B3025}"/>
          </ac:spMkLst>
        </pc:spChg>
      </pc:sldChg>
      <pc:sldChg chg="modSp mod">
        <pc:chgData name="Allison Le Corre" userId="6f9a25f3-3161-4f46-ada0-f5cb160ff877" providerId="ADAL" clId="{4FCCF01C-D6BD-FE4D-809F-6D498E7FE2CA}" dt="2024-06-04T13:40:41.469" v="56" actId="1076"/>
        <pc:sldMkLst>
          <pc:docMk/>
          <pc:sldMk cId="2351332939" sldId="266"/>
        </pc:sldMkLst>
        <pc:spChg chg="mod">
          <ac:chgData name="Allison Le Corre" userId="6f9a25f3-3161-4f46-ada0-f5cb160ff877" providerId="ADAL" clId="{4FCCF01C-D6BD-FE4D-809F-6D498E7FE2CA}" dt="2024-06-04T13:40:39.573" v="55" actId="1076"/>
          <ac:spMkLst>
            <pc:docMk/>
            <pc:sldMk cId="2351332939" sldId="266"/>
            <ac:spMk id="6" creationId="{D324919C-F8E6-CEA4-82FD-8E95F74C1E1C}"/>
          </ac:spMkLst>
        </pc:spChg>
        <pc:picChg chg="mod">
          <ac:chgData name="Allison Le Corre" userId="6f9a25f3-3161-4f46-ada0-f5cb160ff877" providerId="ADAL" clId="{4FCCF01C-D6BD-FE4D-809F-6D498E7FE2CA}" dt="2024-06-04T13:40:41.469" v="56" actId="1076"/>
          <ac:picMkLst>
            <pc:docMk/>
            <pc:sldMk cId="2351332939" sldId="266"/>
            <ac:picMk id="4" creationId="{CA531DCA-E985-78BA-E2C9-73357FD1BA33}"/>
          </ac:picMkLst>
        </pc:picChg>
      </pc:sldChg>
      <pc:sldChg chg="modSp mod">
        <pc:chgData name="Allison Le Corre" userId="6f9a25f3-3161-4f46-ada0-f5cb160ff877" providerId="ADAL" clId="{4FCCF01C-D6BD-FE4D-809F-6D498E7FE2CA}" dt="2024-06-05T06:37:05.829" v="209" actId="1076"/>
        <pc:sldMkLst>
          <pc:docMk/>
          <pc:sldMk cId="2307035521" sldId="267"/>
        </pc:sldMkLst>
        <pc:spChg chg="mod">
          <ac:chgData name="Allison Le Corre" userId="6f9a25f3-3161-4f46-ada0-f5cb160ff877" providerId="ADAL" clId="{4FCCF01C-D6BD-FE4D-809F-6D498E7FE2CA}" dt="2024-06-05T06:36:45.462" v="187" actId="20577"/>
          <ac:spMkLst>
            <pc:docMk/>
            <pc:sldMk cId="2307035521" sldId="267"/>
            <ac:spMk id="3" creationId="{774CBA19-5E28-7ABB-60C6-7ADF1796CB7E}"/>
          </ac:spMkLst>
        </pc:spChg>
        <pc:spChg chg="mod">
          <ac:chgData name="Allison Le Corre" userId="6f9a25f3-3161-4f46-ada0-f5cb160ff877" providerId="ADAL" clId="{4FCCF01C-D6BD-FE4D-809F-6D498E7FE2CA}" dt="2024-06-05T06:34:34.664" v="171" actId="20577"/>
          <ac:spMkLst>
            <pc:docMk/>
            <pc:sldMk cId="2307035521" sldId="267"/>
            <ac:spMk id="9" creationId="{49561AEA-9CD3-3C83-ABBB-6D1CF28CEBE1}"/>
          </ac:spMkLst>
        </pc:spChg>
        <pc:spChg chg="mod">
          <ac:chgData name="Allison Le Corre" userId="6f9a25f3-3161-4f46-ada0-f5cb160ff877" providerId="ADAL" clId="{4FCCF01C-D6BD-FE4D-809F-6D498E7FE2CA}" dt="2024-06-05T06:37:05.829" v="209" actId="1076"/>
          <ac:spMkLst>
            <pc:docMk/>
            <pc:sldMk cId="2307035521" sldId="267"/>
            <ac:spMk id="20" creationId="{548F24B9-13E4-09C7-3279-14DF04586EE8}"/>
          </ac:spMkLst>
        </pc:spChg>
      </pc:sldChg>
      <pc:sldChg chg="addSp delSp modSp mod">
        <pc:chgData name="Allison Le Corre" userId="6f9a25f3-3161-4f46-ada0-f5cb160ff877" providerId="ADAL" clId="{4FCCF01C-D6BD-FE4D-809F-6D498E7FE2CA}" dt="2024-06-04T13:38:49.893" v="21" actId="1076"/>
        <pc:sldMkLst>
          <pc:docMk/>
          <pc:sldMk cId="2349301853" sldId="270"/>
        </pc:sldMkLst>
        <pc:picChg chg="del">
          <ac:chgData name="Allison Le Corre" userId="6f9a25f3-3161-4f46-ada0-f5cb160ff877" providerId="ADAL" clId="{4FCCF01C-D6BD-FE4D-809F-6D498E7FE2CA}" dt="2024-06-04T13:38:39.844" v="16" actId="478"/>
          <ac:picMkLst>
            <pc:docMk/>
            <pc:sldMk cId="2349301853" sldId="270"/>
            <ac:picMk id="5" creationId="{EC591E18-A047-65B6-7B6D-5D7506585CAA}"/>
          </ac:picMkLst>
        </pc:picChg>
        <pc:picChg chg="add mod">
          <ac:chgData name="Allison Le Corre" userId="6f9a25f3-3161-4f46-ada0-f5cb160ff877" providerId="ADAL" clId="{4FCCF01C-D6BD-FE4D-809F-6D498E7FE2CA}" dt="2024-06-04T13:38:49.893" v="21" actId="1076"/>
          <ac:picMkLst>
            <pc:docMk/>
            <pc:sldMk cId="2349301853" sldId="270"/>
            <ac:picMk id="11" creationId="{CF971D95-510B-CBB9-12FD-645024D901CB}"/>
          </ac:picMkLst>
        </pc:picChg>
      </pc:sldChg>
      <pc:sldChg chg="addSp delSp modSp mod">
        <pc:chgData name="Allison Le Corre" userId="6f9a25f3-3161-4f46-ada0-f5cb160ff877" providerId="ADAL" clId="{4FCCF01C-D6BD-FE4D-809F-6D498E7FE2CA}" dt="2024-06-05T07:02:51.567" v="362" actId="14100"/>
        <pc:sldMkLst>
          <pc:docMk/>
          <pc:sldMk cId="2669339101" sldId="271"/>
        </pc:sldMkLst>
        <pc:spChg chg="add del mod">
          <ac:chgData name="Allison Le Corre" userId="6f9a25f3-3161-4f46-ada0-f5cb160ff877" providerId="ADAL" clId="{4FCCF01C-D6BD-FE4D-809F-6D498E7FE2CA}" dt="2024-06-05T06:31:19.126" v="116"/>
          <ac:spMkLst>
            <pc:docMk/>
            <pc:sldMk cId="2669339101" sldId="271"/>
            <ac:spMk id="3" creationId="{4CC3E6CC-18EA-786C-F579-368F3865C70E}"/>
          </ac:spMkLst>
        </pc:spChg>
        <pc:spChg chg="mod">
          <ac:chgData name="Allison Le Corre" userId="6f9a25f3-3161-4f46-ada0-f5cb160ff877" providerId="ADAL" clId="{4FCCF01C-D6BD-FE4D-809F-6D498E7FE2CA}" dt="2024-06-05T06:33:43.517" v="147" actId="1076"/>
          <ac:spMkLst>
            <pc:docMk/>
            <pc:sldMk cId="2669339101" sldId="271"/>
            <ac:spMk id="5" creationId="{D6434A5C-5835-2797-BD8F-ABF726D2CD13}"/>
          </ac:spMkLst>
        </pc:spChg>
        <pc:spChg chg="mod">
          <ac:chgData name="Allison Le Corre" userId="6f9a25f3-3161-4f46-ada0-f5cb160ff877" providerId="ADAL" clId="{4FCCF01C-D6BD-FE4D-809F-6D498E7FE2CA}" dt="2024-06-05T06:30:54.996" v="72" actId="1076"/>
          <ac:spMkLst>
            <pc:docMk/>
            <pc:sldMk cId="2669339101" sldId="271"/>
            <ac:spMk id="7" creationId="{79081D4C-FDDE-4E7C-51C9-1F5A75F27FC8}"/>
          </ac:spMkLst>
        </pc:spChg>
        <pc:spChg chg="mod">
          <ac:chgData name="Allison Le Corre" userId="6f9a25f3-3161-4f46-ada0-f5cb160ff877" providerId="ADAL" clId="{4FCCF01C-D6BD-FE4D-809F-6D498E7FE2CA}" dt="2024-06-05T07:02:51.567" v="362" actId="14100"/>
          <ac:spMkLst>
            <pc:docMk/>
            <pc:sldMk cId="2669339101" sldId="271"/>
            <ac:spMk id="9" creationId="{665AFFE9-3022-CBAC-32CA-BE4486AC28B9}"/>
          </ac:spMkLst>
        </pc:spChg>
        <pc:spChg chg="add del mod">
          <ac:chgData name="Allison Le Corre" userId="6f9a25f3-3161-4f46-ada0-f5cb160ff877" providerId="ADAL" clId="{4FCCF01C-D6BD-FE4D-809F-6D498E7FE2CA}" dt="2024-06-05T07:02:42.085" v="361" actId="478"/>
          <ac:spMkLst>
            <pc:docMk/>
            <pc:sldMk cId="2669339101" sldId="271"/>
            <ac:spMk id="10" creationId="{CB8B6994-53EA-2C71-B781-F7AC6BA41142}"/>
          </ac:spMkLst>
        </pc:spChg>
        <pc:spChg chg="mod">
          <ac:chgData name="Allison Le Corre" userId="6f9a25f3-3161-4f46-ada0-f5cb160ff877" providerId="ADAL" clId="{4FCCF01C-D6BD-FE4D-809F-6D498E7FE2CA}" dt="2024-06-05T06:31:33.246" v="121" actId="1076"/>
          <ac:spMkLst>
            <pc:docMk/>
            <pc:sldMk cId="2669339101" sldId="271"/>
            <ac:spMk id="11" creationId="{A0CF468F-5504-18D1-BE6C-73CA4D7D7D07}"/>
          </ac:spMkLst>
        </pc:spChg>
        <pc:spChg chg="mod">
          <ac:chgData name="Allison Le Corre" userId="6f9a25f3-3161-4f46-ada0-f5cb160ff877" providerId="ADAL" clId="{4FCCF01C-D6BD-FE4D-809F-6D498E7FE2CA}" dt="2024-06-05T06:30:54.996" v="72" actId="1076"/>
          <ac:spMkLst>
            <pc:docMk/>
            <pc:sldMk cId="2669339101" sldId="271"/>
            <ac:spMk id="19" creationId="{908FD67D-8684-60EB-D015-9A5F55AB7A1B}"/>
          </ac:spMkLst>
        </pc:spChg>
        <pc:spChg chg="mod">
          <ac:chgData name="Allison Le Corre" userId="6f9a25f3-3161-4f46-ada0-f5cb160ff877" providerId="ADAL" clId="{4FCCF01C-D6BD-FE4D-809F-6D498E7FE2CA}" dt="2024-06-05T06:30:54.996" v="72" actId="1076"/>
          <ac:spMkLst>
            <pc:docMk/>
            <pc:sldMk cId="2669339101" sldId="271"/>
            <ac:spMk id="20" creationId="{DA865876-C92F-AB68-B8E0-07BD791E806F}"/>
          </ac:spMkLst>
        </pc:spChg>
        <pc:spChg chg="mod">
          <ac:chgData name="Allison Le Corre" userId="6f9a25f3-3161-4f46-ada0-f5cb160ff877" providerId="ADAL" clId="{4FCCF01C-D6BD-FE4D-809F-6D498E7FE2CA}" dt="2024-06-05T06:30:54.996" v="72" actId="1076"/>
          <ac:spMkLst>
            <pc:docMk/>
            <pc:sldMk cId="2669339101" sldId="271"/>
            <ac:spMk id="21" creationId="{8E757985-888F-4B43-5C80-CB0CE474CFDC}"/>
          </ac:spMkLst>
        </pc:spChg>
        <pc:grpChg chg="mod">
          <ac:chgData name="Allison Le Corre" userId="6f9a25f3-3161-4f46-ada0-f5cb160ff877" providerId="ADAL" clId="{4FCCF01C-D6BD-FE4D-809F-6D498E7FE2CA}" dt="2024-06-05T06:30:33.506" v="68" actId="1076"/>
          <ac:grpSpMkLst>
            <pc:docMk/>
            <pc:sldMk cId="2669339101" sldId="271"/>
            <ac:grpSpMk id="30" creationId="{1ECB6920-83F8-9AA6-0189-8555CAAECA6E}"/>
          </ac:grpSpMkLst>
        </pc:grpChg>
        <pc:picChg chg="add mod">
          <ac:chgData name="Allison Le Corre" userId="6f9a25f3-3161-4f46-ada0-f5cb160ff877" providerId="ADAL" clId="{4FCCF01C-D6BD-FE4D-809F-6D498E7FE2CA}" dt="2024-06-04T13:38:29.328" v="15" actId="14100"/>
          <ac:picMkLst>
            <pc:docMk/>
            <pc:sldMk cId="2669339101" sldId="271"/>
            <ac:picMk id="2" creationId="{038CB219-E4F9-33BE-32F0-3281E14E3ADC}"/>
          </ac:picMkLst>
        </pc:picChg>
        <pc:picChg chg="del">
          <ac:chgData name="Allison Le Corre" userId="6f9a25f3-3161-4f46-ada0-f5cb160ff877" providerId="ADAL" clId="{4FCCF01C-D6BD-FE4D-809F-6D498E7FE2CA}" dt="2024-06-04T13:39:08.694" v="22" actId="478"/>
          <ac:picMkLst>
            <pc:docMk/>
            <pc:sldMk cId="2669339101" sldId="271"/>
            <ac:picMk id="6" creationId="{5258E149-28A1-3802-E4A7-7199EC23282E}"/>
          </ac:picMkLst>
        </pc:picChg>
        <pc:picChg chg="add mod">
          <ac:chgData name="Allison Le Corre" userId="6f9a25f3-3161-4f46-ada0-f5cb160ff877" providerId="ADAL" clId="{4FCCF01C-D6BD-FE4D-809F-6D498E7FE2CA}" dt="2024-06-05T06:31:57.256" v="125" actId="1076"/>
          <ac:picMkLst>
            <pc:docMk/>
            <pc:sldMk cId="2669339101" sldId="271"/>
            <ac:picMk id="6" creationId="{5DBCA0C1-AB17-950A-C54F-E0247E38D575}"/>
          </ac:picMkLst>
        </pc:picChg>
        <pc:picChg chg="del">
          <ac:chgData name="Allison Le Corre" userId="6f9a25f3-3161-4f46-ada0-f5cb160ff877" providerId="ADAL" clId="{4FCCF01C-D6BD-FE4D-809F-6D498E7FE2CA}" dt="2024-06-04T13:38:23.940" v="11" actId="478"/>
          <ac:picMkLst>
            <pc:docMk/>
            <pc:sldMk cId="2669339101" sldId="271"/>
            <ac:picMk id="10" creationId="{5F9FCE39-975B-BFC0-CDC3-B76C86F11C5D}"/>
          </ac:picMkLst>
        </pc:picChg>
        <pc:picChg chg="add mod modCrop">
          <ac:chgData name="Allison Le Corre" userId="6f9a25f3-3161-4f46-ada0-f5cb160ff877" providerId="ADAL" clId="{4FCCF01C-D6BD-FE4D-809F-6D498E7FE2CA}" dt="2024-06-05T07:02:35.252" v="359" actId="167"/>
          <ac:picMkLst>
            <pc:docMk/>
            <pc:sldMk cId="2669339101" sldId="271"/>
            <ac:picMk id="12" creationId="{37CD5740-50C0-CD91-65C9-3E2C0CBD2F4A}"/>
          </ac:picMkLst>
        </pc:picChg>
      </pc:sldChg>
    </pc:docChg>
  </pc:docChgLst>
  <pc:docChgLst>
    <pc:chgData name="Constança Magalhaes" userId="S::constanca.magalhaes@energy-cities.eu::173b7af7-64c2-4e24-8119-765f9f59c35c" providerId="AD" clId="Web-{2AA9395F-8C31-81B9-C040-4F5D8CA9D1A4}"/>
    <pc:docChg chg="mod">
      <pc:chgData name="Constança Magalhaes" userId="S::constanca.magalhaes@energy-cities.eu::173b7af7-64c2-4e24-8119-765f9f59c35c" providerId="AD" clId="Web-{2AA9395F-8C31-81B9-C040-4F5D8CA9D1A4}" dt="2024-09-24T08:55:10.997" v="0"/>
      <pc:docMkLst>
        <pc:docMk/>
      </pc:docMkLst>
    </pc:docChg>
  </pc:docChgLst>
  <pc:docChgLst>
    <pc:chgData name="Allison Le Corre" userId="6f9a25f3-3161-4f46-ada0-f5cb160ff877" providerId="ADAL" clId="{2C2809E9-CFDA-B94C-B898-5DA5E789FBD4}"/>
    <pc:docChg chg="undo custSel addSld delSld modSld sldOrd">
      <pc:chgData name="Allison Le Corre" userId="6f9a25f3-3161-4f46-ada0-f5cb160ff877" providerId="ADAL" clId="{2C2809E9-CFDA-B94C-B898-5DA5E789FBD4}" dt="2024-09-12T14:40:47.774" v="1799" actId="1076"/>
      <pc:docMkLst>
        <pc:docMk/>
      </pc:docMkLst>
      <pc:sldChg chg="addSp delSp modSp mod">
        <pc:chgData name="Allison Le Corre" userId="6f9a25f3-3161-4f46-ada0-f5cb160ff877" providerId="ADAL" clId="{2C2809E9-CFDA-B94C-B898-5DA5E789FBD4}" dt="2024-09-12T10:06:08.918" v="1671" actId="207"/>
        <pc:sldMkLst>
          <pc:docMk/>
          <pc:sldMk cId="3171800224" sldId="256"/>
        </pc:sldMkLst>
        <pc:spChg chg="mod">
          <ac:chgData name="Allison Le Corre" userId="6f9a25f3-3161-4f46-ada0-f5cb160ff877" providerId="ADAL" clId="{2C2809E9-CFDA-B94C-B898-5DA5E789FBD4}" dt="2024-09-12T10:06:08.918" v="1671" actId="207"/>
          <ac:spMkLst>
            <pc:docMk/>
            <pc:sldMk cId="3171800224" sldId="256"/>
            <ac:spMk id="2" creationId="{1F2C9D37-886C-5B8F-8DD7-38551A04B6FB}"/>
          </ac:spMkLst>
        </pc:spChg>
        <pc:spChg chg="del mod">
          <ac:chgData name="Allison Le Corre" userId="6f9a25f3-3161-4f46-ada0-f5cb160ff877" providerId="ADAL" clId="{2C2809E9-CFDA-B94C-B898-5DA5E789FBD4}" dt="2024-09-12T07:39:31.053" v="1445" actId="478"/>
          <ac:spMkLst>
            <pc:docMk/>
            <pc:sldMk cId="3171800224" sldId="256"/>
            <ac:spMk id="3" creationId="{FD8A00E1-74BA-4D1C-AD16-E51FE349D6B8}"/>
          </ac:spMkLst>
        </pc:spChg>
        <pc:spChg chg="add mod">
          <ac:chgData name="Allison Le Corre" userId="6f9a25f3-3161-4f46-ada0-f5cb160ff877" providerId="ADAL" clId="{2C2809E9-CFDA-B94C-B898-5DA5E789FBD4}" dt="2024-09-12T07:39:36.791" v="1447" actId="14100"/>
          <ac:spMkLst>
            <pc:docMk/>
            <pc:sldMk cId="3171800224" sldId="256"/>
            <ac:spMk id="13" creationId="{C1A21DFF-BF54-E0CD-6223-2C9AEF63B589}"/>
          </ac:spMkLst>
        </pc:spChg>
        <pc:spChg chg="add del mod">
          <ac:chgData name="Allison Le Corre" userId="6f9a25f3-3161-4f46-ada0-f5cb160ff877" providerId="ADAL" clId="{2C2809E9-CFDA-B94C-B898-5DA5E789FBD4}" dt="2024-09-12T07:39:33.361" v="1446" actId="478"/>
          <ac:spMkLst>
            <pc:docMk/>
            <pc:sldMk cId="3171800224" sldId="256"/>
            <ac:spMk id="17" creationId="{156B075F-EE00-8587-9056-E42C00A937F2}"/>
          </ac:spMkLst>
        </pc:spChg>
        <pc:picChg chg="mod">
          <ac:chgData name="Allison Le Corre" userId="6f9a25f3-3161-4f46-ada0-f5cb160ff877" providerId="ADAL" clId="{2C2809E9-CFDA-B94C-B898-5DA5E789FBD4}" dt="2024-09-12T07:38:26.461" v="1427" actId="1076"/>
          <ac:picMkLst>
            <pc:docMk/>
            <pc:sldMk cId="3171800224" sldId="256"/>
            <ac:picMk id="5" creationId="{44EFA6AC-28A5-7A64-BE89-3504C064DC86}"/>
          </ac:picMkLst>
        </pc:picChg>
        <pc:picChg chg="mod">
          <ac:chgData name="Allison Le Corre" userId="6f9a25f3-3161-4f46-ada0-f5cb160ff877" providerId="ADAL" clId="{2C2809E9-CFDA-B94C-B898-5DA5E789FBD4}" dt="2024-09-12T07:38:26.461" v="1427" actId="1076"/>
          <ac:picMkLst>
            <pc:docMk/>
            <pc:sldMk cId="3171800224" sldId="256"/>
            <ac:picMk id="9" creationId="{5AFF2A3C-D553-D0D5-5861-9D50B7F4684C}"/>
          </ac:picMkLst>
        </pc:picChg>
        <pc:picChg chg="mod">
          <ac:chgData name="Allison Le Corre" userId="6f9a25f3-3161-4f46-ada0-f5cb160ff877" providerId="ADAL" clId="{2C2809E9-CFDA-B94C-B898-5DA5E789FBD4}" dt="2024-09-12T07:38:26.461" v="1427" actId="1076"/>
          <ac:picMkLst>
            <pc:docMk/>
            <pc:sldMk cId="3171800224" sldId="256"/>
            <ac:picMk id="10" creationId="{A8911CA0-00ED-1587-90FD-0D64739522A7}"/>
          </ac:picMkLst>
        </pc:picChg>
        <pc:picChg chg="add mod modCrop">
          <ac:chgData name="Allison Le Corre" userId="6f9a25f3-3161-4f46-ada0-f5cb160ff877" providerId="ADAL" clId="{2C2809E9-CFDA-B94C-B898-5DA5E789FBD4}" dt="2024-09-12T07:38:26.461" v="1427" actId="1076"/>
          <ac:picMkLst>
            <pc:docMk/>
            <pc:sldMk cId="3171800224" sldId="256"/>
            <ac:picMk id="12" creationId="{612F9661-D3B8-3C12-A8FA-806E4818427A}"/>
          </ac:picMkLst>
        </pc:picChg>
        <pc:picChg chg="del">
          <ac:chgData name="Allison Le Corre" userId="6f9a25f3-3161-4f46-ada0-f5cb160ff877" providerId="ADAL" clId="{2C2809E9-CFDA-B94C-B898-5DA5E789FBD4}" dt="2024-09-09T07:56:14.396" v="57" actId="478"/>
          <ac:picMkLst>
            <pc:docMk/>
            <pc:sldMk cId="3171800224" sldId="256"/>
            <ac:picMk id="16" creationId="{1D813BA1-BA7E-4461-A96B-18CEE66DD33E}"/>
          </ac:picMkLst>
        </pc:picChg>
      </pc:sldChg>
      <pc:sldChg chg="modSp del mod">
        <pc:chgData name="Allison Le Corre" userId="6f9a25f3-3161-4f46-ada0-f5cb160ff877" providerId="ADAL" clId="{2C2809E9-CFDA-B94C-B898-5DA5E789FBD4}" dt="2024-09-11T15:47:17.042" v="1367" actId="2696"/>
        <pc:sldMkLst>
          <pc:docMk/>
          <pc:sldMk cId="2627151881" sldId="257"/>
        </pc:sldMkLst>
        <pc:picChg chg="mod">
          <ac:chgData name="Allison Le Corre" userId="6f9a25f3-3161-4f46-ada0-f5cb160ff877" providerId="ADAL" clId="{2C2809E9-CFDA-B94C-B898-5DA5E789FBD4}" dt="2024-09-11T15:47:12.475" v="1366" actId="1076"/>
          <ac:picMkLst>
            <pc:docMk/>
            <pc:sldMk cId="2627151881" sldId="257"/>
            <ac:picMk id="7" creationId="{145DF8BB-FA47-E60F-8CCF-8B5BB35436F4}"/>
          </ac:picMkLst>
        </pc:picChg>
      </pc:sldChg>
      <pc:sldChg chg="del">
        <pc:chgData name="Allison Le Corre" userId="6f9a25f3-3161-4f46-ada0-f5cb160ff877" providerId="ADAL" clId="{2C2809E9-CFDA-B94C-B898-5DA5E789FBD4}" dt="2024-09-11T15:46:16.734" v="1360" actId="2696"/>
        <pc:sldMkLst>
          <pc:docMk/>
          <pc:sldMk cId="1260574967" sldId="260"/>
        </pc:sldMkLst>
      </pc:sldChg>
      <pc:sldChg chg="modSp del mod">
        <pc:chgData name="Allison Le Corre" userId="6f9a25f3-3161-4f46-ada0-f5cb160ff877" providerId="ADAL" clId="{2C2809E9-CFDA-B94C-B898-5DA5E789FBD4}" dt="2024-09-10T15:42:28.417" v="441" actId="2696"/>
        <pc:sldMkLst>
          <pc:docMk/>
          <pc:sldMk cId="3659668457" sldId="264"/>
        </pc:sldMkLst>
        <pc:spChg chg="mod">
          <ac:chgData name="Allison Le Corre" userId="6f9a25f3-3161-4f46-ada0-f5cb160ff877" providerId="ADAL" clId="{2C2809E9-CFDA-B94C-B898-5DA5E789FBD4}" dt="2024-09-10T15:26:55.643" v="211" actId="14100"/>
          <ac:spMkLst>
            <pc:docMk/>
            <pc:sldMk cId="3659668457" sldId="264"/>
            <ac:spMk id="35" creationId="{9E6432C9-516C-8BE5-A888-D3009EC2231F}"/>
          </ac:spMkLst>
        </pc:spChg>
      </pc:sldChg>
      <pc:sldChg chg="del">
        <pc:chgData name="Allison Le Corre" userId="6f9a25f3-3161-4f46-ada0-f5cb160ff877" providerId="ADAL" clId="{2C2809E9-CFDA-B94C-B898-5DA5E789FBD4}" dt="2024-09-11T15:40:52.953" v="1163" actId="2696"/>
        <pc:sldMkLst>
          <pc:docMk/>
          <pc:sldMk cId="2673259938" sldId="265"/>
        </pc:sldMkLst>
      </pc:sldChg>
      <pc:sldChg chg="addSp delSp modSp del mod ord">
        <pc:chgData name="Allison Le Corre" userId="6f9a25f3-3161-4f46-ada0-f5cb160ff877" providerId="ADAL" clId="{2C2809E9-CFDA-B94C-B898-5DA5E789FBD4}" dt="2024-09-10T15:47:59.930" v="545" actId="2696"/>
        <pc:sldMkLst>
          <pc:docMk/>
          <pc:sldMk cId="2351332939" sldId="266"/>
        </pc:sldMkLst>
        <pc:spChg chg="mod">
          <ac:chgData name="Allison Le Corre" userId="6f9a25f3-3161-4f46-ada0-f5cb160ff877" providerId="ADAL" clId="{2C2809E9-CFDA-B94C-B898-5DA5E789FBD4}" dt="2024-09-10T15:44:05.454" v="467" actId="313"/>
          <ac:spMkLst>
            <pc:docMk/>
            <pc:sldMk cId="2351332939" sldId="266"/>
            <ac:spMk id="5" creationId="{7E25FC3F-CD63-E198-845B-6DA2B9210361}"/>
          </ac:spMkLst>
        </pc:spChg>
        <pc:spChg chg="mod">
          <ac:chgData name="Allison Le Corre" userId="6f9a25f3-3161-4f46-ada0-f5cb160ff877" providerId="ADAL" clId="{2C2809E9-CFDA-B94C-B898-5DA5E789FBD4}" dt="2024-09-10T15:43:01.040" v="463" actId="207"/>
          <ac:spMkLst>
            <pc:docMk/>
            <pc:sldMk cId="2351332939" sldId="266"/>
            <ac:spMk id="6" creationId="{D324919C-F8E6-CEA4-82FD-8E95F74C1E1C}"/>
          </ac:spMkLst>
        </pc:spChg>
        <pc:spChg chg="mod">
          <ac:chgData name="Allison Le Corre" userId="6f9a25f3-3161-4f46-ada0-f5cb160ff877" providerId="ADAL" clId="{2C2809E9-CFDA-B94C-B898-5DA5E789FBD4}" dt="2024-09-10T15:46:39.903" v="527" actId="1076"/>
          <ac:spMkLst>
            <pc:docMk/>
            <pc:sldMk cId="2351332939" sldId="266"/>
            <ac:spMk id="12" creationId="{D2A28EBD-62B9-C009-8A92-F7D43CDE6373}"/>
          </ac:spMkLst>
        </pc:spChg>
        <pc:picChg chg="add mod">
          <ac:chgData name="Allison Le Corre" userId="6f9a25f3-3161-4f46-ada0-f5cb160ff877" providerId="ADAL" clId="{2C2809E9-CFDA-B94C-B898-5DA5E789FBD4}" dt="2024-09-10T15:46:31.307" v="526" actId="1076"/>
          <ac:picMkLst>
            <pc:docMk/>
            <pc:sldMk cId="2351332939" sldId="266"/>
            <ac:picMk id="3" creationId="{F2821679-1337-25D3-2881-FC20DD84F448}"/>
          </ac:picMkLst>
        </pc:picChg>
        <pc:picChg chg="del">
          <ac:chgData name="Allison Le Corre" userId="6f9a25f3-3161-4f46-ada0-f5cb160ff877" providerId="ADAL" clId="{2C2809E9-CFDA-B94C-B898-5DA5E789FBD4}" dt="2024-09-10T15:45:49.304" v="518" actId="478"/>
          <ac:picMkLst>
            <pc:docMk/>
            <pc:sldMk cId="2351332939" sldId="266"/>
            <ac:picMk id="9" creationId="{B85754E3-728C-0FBA-8DA2-340F4CBDA53E}"/>
          </ac:picMkLst>
        </pc:picChg>
      </pc:sldChg>
      <pc:sldChg chg="addSp delSp modSp mod">
        <pc:chgData name="Allison Le Corre" userId="6f9a25f3-3161-4f46-ada0-f5cb160ff877" providerId="ADAL" clId="{2C2809E9-CFDA-B94C-B898-5DA5E789FBD4}" dt="2024-09-12T14:34:20.008" v="1797" actId="1076"/>
        <pc:sldMkLst>
          <pc:docMk/>
          <pc:sldMk cId="2307035521" sldId="267"/>
        </pc:sldMkLst>
        <pc:spChg chg="mod">
          <ac:chgData name="Allison Le Corre" userId="6f9a25f3-3161-4f46-ada0-f5cb160ff877" providerId="ADAL" clId="{2C2809E9-CFDA-B94C-B898-5DA5E789FBD4}" dt="2024-09-12T14:33:55.861" v="1737" actId="14100"/>
          <ac:spMkLst>
            <pc:docMk/>
            <pc:sldMk cId="2307035521" sldId="267"/>
            <ac:spMk id="3" creationId="{774CBA19-5E28-7ABB-60C6-7ADF1796CB7E}"/>
          </ac:spMkLst>
        </pc:spChg>
        <pc:spChg chg="mod">
          <ac:chgData name="Allison Le Corre" userId="6f9a25f3-3161-4f46-ada0-f5cb160ff877" providerId="ADAL" clId="{2C2809E9-CFDA-B94C-B898-5DA5E789FBD4}" dt="2024-09-12T07:44:48.985" v="1499" actId="1076"/>
          <ac:spMkLst>
            <pc:docMk/>
            <pc:sldMk cId="2307035521" sldId="267"/>
            <ac:spMk id="4" creationId="{2C855998-3D8F-491E-56DF-202D2C8699D5}"/>
          </ac:spMkLst>
        </pc:spChg>
        <pc:spChg chg="mod">
          <ac:chgData name="Allison Le Corre" userId="6f9a25f3-3161-4f46-ada0-f5cb160ff877" providerId="ADAL" clId="{2C2809E9-CFDA-B94C-B898-5DA5E789FBD4}" dt="2024-09-12T07:45:04.030" v="1505" actId="14100"/>
          <ac:spMkLst>
            <pc:docMk/>
            <pc:sldMk cId="2307035521" sldId="267"/>
            <ac:spMk id="5" creationId="{873085A2-1B18-1D17-9D47-DE7AF38A90F8}"/>
          </ac:spMkLst>
        </pc:spChg>
        <pc:spChg chg="mod">
          <ac:chgData name="Allison Le Corre" userId="6f9a25f3-3161-4f46-ada0-f5cb160ff877" providerId="ADAL" clId="{2C2809E9-CFDA-B94C-B898-5DA5E789FBD4}" dt="2024-09-12T09:56:39.160" v="1523" actId="14100"/>
          <ac:spMkLst>
            <pc:docMk/>
            <pc:sldMk cId="2307035521" sldId="267"/>
            <ac:spMk id="9" creationId="{49561AEA-9CD3-3C83-ABBB-6D1CF28CEBE1}"/>
          </ac:spMkLst>
        </pc:spChg>
        <pc:spChg chg="mod">
          <ac:chgData name="Allison Le Corre" userId="6f9a25f3-3161-4f46-ada0-f5cb160ff877" providerId="ADAL" clId="{2C2809E9-CFDA-B94C-B898-5DA5E789FBD4}" dt="2024-09-12T07:45:11.792" v="1508" actId="14100"/>
          <ac:spMkLst>
            <pc:docMk/>
            <pc:sldMk cId="2307035521" sldId="267"/>
            <ac:spMk id="10" creationId="{77305475-8264-30B6-3FA4-56BC44C2F5D1}"/>
          </ac:spMkLst>
        </pc:spChg>
        <pc:spChg chg="mod">
          <ac:chgData name="Allison Le Corre" userId="6f9a25f3-3161-4f46-ada0-f5cb160ff877" providerId="ADAL" clId="{2C2809E9-CFDA-B94C-B898-5DA5E789FBD4}" dt="2024-09-12T07:42:40.717" v="1463" actId="20577"/>
          <ac:spMkLst>
            <pc:docMk/>
            <pc:sldMk cId="2307035521" sldId="267"/>
            <ac:spMk id="13" creationId="{CB9F7206-E65A-D0DF-F703-CADE80E9596C}"/>
          </ac:spMkLst>
        </pc:spChg>
        <pc:spChg chg="add del mod">
          <ac:chgData name="Allison Le Corre" userId="6f9a25f3-3161-4f46-ada0-f5cb160ff877" providerId="ADAL" clId="{2C2809E9-CFDA-B94C-B898-5DA5E789FBD4}" dt="2024-09-11T15:41:59.326" v="1221" actId="478"/>
          <ac:spMkLst>
            <pc:docMk/>
            <pc:sldMk cId="2307035521" sldId="267"/>
            <ac:spMk id="18" creationId="{7DA91A12-2E5E-9D19-D528-9BD0D0EAA5BB}"/>
          </ac:spMkLst>
        </pc:spChg>
        <pc:spChg chg="mod">
          <ac:chgData name="Allison Le Corre" userId="6f9a25f3-3161-4f46-ada0-f5cb160ff877" providerId="ADAL" clId="{2C2809E9-CFDA-B94C-B898-5DA5E789FBD4}" dt="2024-09-12T14:34:20.008" v="1797" actId="1076"/>
          <ac:spMkLst>
            <pc:docMk/>
            <pc:sldMk cId="2307035521" sldId="267"/>
            <ac:spMk id="20" creationId="{548F24B9-13E4-09C7-3279-14DF04586EE8}"/>
          </ac:spMkLst>
        </pc:spChg>
        <pc:spChg chg="add mod">
          <ac:chgData name="Allison Le Corre" userId="6f9a25f3-3161-4f46-ada0-f5cb160ff877" providerId="ADAL" clId="{2C2809E9-CFDA-B94C-B898-5DA5E789FBD4}" dt="2024-09-12T09:58:42.356" v="1547" actId="1076"/>
          <ac:spMkLst>
            <pc:docMk/>
            <pc:sldMk cId="2307035521" sldId="267"/>
            <ac:spMk id="31" creationId="{8EB7CD86-8108-8E64-5E02-AB4200F96F58}"/>
          </ac:spMkLst>
        </pc:spChg>
        <pc:spChg chg="add mod">
          <ac:chgData name="Allison Le Corre" userId="6f9a25f3-3161-4f46-ada0-f5cb160ff877" providerId="ADAL" clId="{2C2809E9-CFDA-B94C-B898-5DA5E789FBD4}" dt="2024-09-12T09:58:14.712" v="1543" actId="1076"/>
          <ac:spMkLst>
            <pc:docMk/>
            <pc:sldMk cId="2307035521" sldId="267"/>
            <ac:spMk id="32" creationId="{4CDCCABC-E609-6A79-2140-B17C1C888F00}"/>
          </ac:spMkLst>
        </pc:spChg>
        <pc:spChg chg="add mod">
          <ac:chgData name="Allison Le Corre" userId="6f9a25f3-3161-4f46-ada0-f5cb160ff877" providerId="ADAL" clId="{2C2809E9-CFDA-B94C-B898-5DA5E789FBD4}" dt="2024-09-12T09:58:09.137" v="1541" actId="20577"/>
          <ac:spMkLst>
            <pc:docMk/>
            <pc:sldMk cId="2307035521" sldId="267"/>
            <ac:spMk id="33" creationId="{EE7025DF-73D7-6351-9EDE-23EF2230CB9E}"/>
          </ac:spMkLst>
        </pc:spChg>
        <pc:grpChg chg="del mod">
          <ac:chgData name="Allison Le Corre" userId="6f9a25f3-3161-4f46-ada0-f5cb160ff877" providerId="ADAL" clId="{2C2809E9-CFDA-B94C-B898-5DA5E789FBD4}" dt="2024-09-12T07:43:11.884" v="1472" actId="478"/>
          <ac:grpSpMkLst>
            <pc:docMk/>
            <pc:sldMk cId="2307035521" sldId="267"/>
            <ac:grpSpMk id="7" creationId="{0C6DF297-EC87-6EC9-5579-CA461766FD22}"/>
          </ac:grpSpMkLst>
        </pc:grpChg>
        <pc:grpChg chg="del">
          <ac:chgData name="Allison Le Corre" userId="6f9a25f3-3161-4f46-ada0-f5cb160ff877" providerId="ADAL" clId="{2C2809E9-CFDA-B94C-B898-5DA5E789FBD4}" dt="2024-09-12T07:41:57.560" v="1451" actId="478"/>
          <ac:grpSpMkLst>
            <pc:docMk/>
            <pc:sldMk cId="2307035521" sldId="267"/>
            <ac:grpSpMk id="14" creationId="{4F605B89-1942-3FB4-C463-DDB14A1CA70F}"/>
          </ac:grpSpMkLst>
        </pc:grpChg>
        <pc:grpChg chg="add del mod">
          <ac:chgData name="Allison Le Corre" userId="6f9a25f3-3161-4f46-ada0-f5cb160ff877" providerId="ADAL" clId="{2C2809E9-CFDA-B94C-B898-5DA5E789FBD4}" dt="2024-09-12T07:45:46.638" v="1520" actId="478"/>
          <ac:grpSpMkLst>
            <pc:docMk/>
            <pc:sldMk cId="2307035521" sldId="267"/>
            <ac:grpSpMk id="25" creationId="{C2FFE43D-9EF5-C1C5-A467-6AEF8AAFB0F6}"/>
          </ac:grpSpMkLst>
        </pc:grpChg>
        <pc:grpChg chg="add mod">
          <ac:chgData name="Allison Le Corre" userId="6f9a25f3-3161-4f46-ada0-f5cb160ff877" providerId="ADAL" clId="{2C2809E9-CFDA-B94C-B898-5DA5E789FBD4}" dt="2024-09-12T09:58:42.356" v="1547" actId="1076"/>
          <ac:grpSpMkLst>
            <pc:docMk/>
            <pc:sldMk cId="2307035521" sldId="267"/>
            <ac:grpSpMk id="34" creationId="{FE3F46BE-0CFF-B4EB-654D-F24A44F75F7F}"/>
          </ac:grpSpMkLst>
        </pc:grpChg>
        <pc:picChg chg="del">
          <ac:chgData name="Allison Le Corre" userId="6f9a25f3-3161-4f46-ada0-f5cb160ff877" providerId="ADAL" clId="{2C2809E9-CFDA-B94C-B898-5DA5E789FBD4}" dt="2024-09-12T07:41:57.024" v="1450" actId="478"/>
          <ac:picMkLst>
            <pc:docMk/>
            <pc:sldMk cId="2307035521" sldId="267"/>
            <ac:picMk id="6" creationId="{C2A55AC3-C97F-C46A-8B02-B788AFB6DB60}"/>
          </ac:picMkLst>
        </pc:picChg>
        <pc:picChg chg="del">
          <ac:chgData name="Allison Le Corre" userId="6f9a25f3-3161-4f46-ada0-f5cb160ff877" providerId="ADAL" clId="{2C2809E9-CFDA-B94C-B898-5DA5E789FBD4}" dt="2024-09-12T07:41:56.345" v="1449" actId="478"/>
          <ac:picMkLst>
            <pc:docMk/>
            <pc:sldMk cId="2307035521" sldId="267"/>
            <ac:picMk id="11" creationId="{CCE8EBFD-C6E1-54E8-7B8F-2A8ECE2A9DB5}"/>
          </ac:picMkLst>
        </pc:picChg>
        <pc:picChg chg="del">
          <ac:chgData name="Allison Le Corre" userId="6f9a25f3-3161-4f46-ada0-f5cb160ff877" providerId="ADAL" clId="{2C2809E9-CFDA-B94C-B898-5DA5E789FBD4}" dt="2024-09-12T07:42:27.027" v="1457" actId="478"/>
          <ac:picMkLst>
            <pc:docMk/>
            <pc:sldMk cId="2307035521" sldId="267"/>
            <ac:picMk id="12" creationId="{973DBA36-0988-99F2-CF94-772625F5598A}"/>
          </ac:picMkLst>
        </pc:picChg>
        <pc:picChg chg="add del mod">
          <ac:chgData name="Allison Le Corre" userId="6f9a25f3-3161-4f46-ada0-f5cb160ff877" providerId="ADAL" clId="{2C2809E9-CFDA-B94C-B898-5DA5E789FBD4}" dt="2024-09-11T15:42:50.325" v="1226" actId="478"/>
          <ac:picMkLst>
            <pc:docMk/>
            <pc:sldMk cId="2307035521" sldId="267"/>
            <ac:picMk id="21" creationId="{6204EF66-B0B0-ADE5-8899-598C266FC971}"/>
          </ac:picMkLst>
        </pc:picChg>
        <pc:picChg chg="add del mod">
          <ac:chgData name="Allison Le Corre" userId="6f9a25f3-3161-4f46-ada0-f5cb160ff877" providerId="ADAL" clId="{2C2809E9-CFDA-B94C-B898-5DA5E789FBD4}" dt="2024-09-11T15:43:01.619" v="1230" actId="478"/>
          <ac:picMkLst>
            <pc:docMk/>
            <pc:sldMk cId="2307035521" sldId="267"/>
            <ac:picMk id="23" creationId="{1B9DDCD8-B565-E3D6-B8DD-48AAAD4AC8A7}"/>
          </ac:picMkLst>
        </pc:picChg>
        <pc:picChg chg="add mod">
          <ac:chgData name="Allison Le Corre" userId="6f9a25f3-3161-4f46-ada0-f5cb160ff877" providerId="ADAL" clId="{2C2809E9-CFDA-B94C-B898-5DA5E789FBD4}" dt="2024-09-12T09:58:52.718" v="1550" actId="1076"/>
          <ac:picMkLst>
            <pc:docMk/>
            <pc:sldMk cId="2307035521" sldId="267"/>
            <ac:picMk id="24" creationId="{59A29762-FA91-AFE2-FA26-04AA34028B12}"/>
          </ac:picMkLst>
        </pc:picChg>
        <pc:picChg chg="mod">
          <ac:chgData name="Allison Le Corre" userId="6f9a25f3-3161-4f46-ada0-f5cb160ff877" providerId="ADAL" clId="{2C2809E9-CFDA-B94C-B898-5DA5E789FBD4}" dt="2024-09-12T07:43:10.129" v="1471"/>
          <ac:picMkLst>
            <pc:docMk/>
            <pc:sldMk cId="2307035521" sldId="267"/>
            <ac:picMk id="26" creationId="{EE1EEA2E-AB33-AFAD-840E-749434CA6A71}"/>
          </ac:picMkLst>
        </pc:picChg>
        <pc:picChg chg="mod">
          <ac:chgData name="Allison Le Corre" userId="6f9a25f3-3161-4f46-ada0-f5cb160ff877" providerId="ADAL" clId="{2C2809E9-CFDA-B94C-B898-5DA5E789FBD4}" dt="2024-09-12T07:43:10.129" v="1471"/>
          <ac:picMkLst>
            <pc:docMk/>
            <pc:sldMk cId="2307035521" sldId="267"/>
            <ac:picMk id="27" creationId="{B83C93F8-9FB0-4D35-4C57-C5214A056FCC}"/>
          </ac:picMkLst>
        </pc:picChg>
        <pc:picChg chg="add mod">
          <ac:chgData name="Allison Le Corre" userId="6f9a25f3-3161-4f46-ada0-f5cb160ff877" providerId="ADAL" clId="{2C2809E9-CFDA-B94C-B898-5DA5E789FBD4}" dt="2024-09-12T09:58:48.737" v="1548" actId="1076"/>
          <ac:picMkLst>
            <pc:docMk/>
            <pc:sldMk cId="2307035521" sldId="267"/>
            <ac:picMk id="28" creationId="{25815A7D-B887-3E50-A57B-540823F7C1C9}"/>
          </ac:picMkLst>
        </pc:picChg>
        <pc:picChg chg="add mod">
          <ac:chgData name="Allison Le Corre" userId="6f9a25f3-3161-4f46-ada0-f5cb160ff877" providerId="ADAL" clId="{2C2809E9-CFDA-B94C-B898-5DA5E789FBD4}" dt="2024-09-12T09:58:33.276" v="1545" actId="164"/>
          <ac:picMkLst>
            <pc:docMk/>
            <pc:sldMk cId="2307035521" sldId="267"/>
            <ac:picMk id="29" creationId="{456B9BCB-1DAF-B596-A315-64BB1359B04A}"/>
          </ac:picMkLst>
        </pc:picChg>
        <pc:picChg chg="add mod">
          <ac:chgData name="Allison Le Corre" userId="6f9a25f3-3161-4f46-ada0-f5cb160ff877" providerId="ADAL" clId="{2C2809E9-CFDA-B94C-B898-5DA5E789FBD4}" dt="2024-09-12T09:58:33.276" v="1545" actId="164"/>
          <ac:picMkLst>
            <pc:docMk/>
            <pc:sldMk cId="2307035521" sldId="267"/>
            <ac:picMk id="30" creationId="{B64BC51D-95AA-EB1B-F441-D3F0C81581A5}"/>
          </ac:picMkLst>
        </pc:picChg>
      </pc:sldChg>
      <pc:sldChg chg="modSp del mod">
        <pc:chgData name="Allison Le Corre" userId="6f9a25f3-3161-4f46-ada0-f5cb160ff877" providerId="ADAL" clId="{2C2809E9-CFDA-B94C-B898-5DA5E789FBD4}" dt="2024-09-12T09:58:54.893" v="1551" actId="2696"/>
        <pc:sldMkLst>
          <pc:docMk/>
          <pc:sldMk cId="2349301853" sldId="270"/>
        </pc:sldMkLst>
        <pc:spChg chg="mod">
          <ac:chgData name="Allison Le Corre" userId="6f9a25f3-3161-4f46-ada0-f5cb160ff877" providerId="ADAL" clId="{2C2809E9-CFDA-B94C-B898-5DA5E789FBD4}" dt="2024-09-11T15:41:37.140" v="1218" actId="20577"/>
          <ac:spMkLst>
            <pc:docMk/>
            <pc:sldMk cId="2349301853" sldId="270"/>
            <ac:spMk id="2" creationId="{1F2C9D37-886C-5B8F-8DD7-38551A04B6FB}"/>
          </ac:spMkLst>
        </pc:spChg>
        <pc:picChg chg="mod">
          <ac:chgData name="Allison Le Corre" userId="6f9a25f3-3161-4f46-ada0-f5cb160ff877" providerId="ADAL" clId="{2C2809E9-CFDA-B94C-B898-5DA5E789FBD4}" dt="2024-09-12T07:40:48.774" v="1448" actId="1076"/>
          <ac:picMkLst>
            <pc:docMk/>
            <pc:sldMk cId="2349301853" sldId="270"/>
            <ac:picMk id="11" creationId="{CF971D95-510B-CBB9-12FD-645024D901CB}"/>
          </ac:picMkLst>
        </pc:picChg>
      </pc:sldChg>
      <pc:sldChg chg="del">
        <pc:chgData name="Allison Le Corre" userId="6f9a25f3-3161-4f46-ada0-f5cb160ff877" providerId="ADAL" clId="{2C2809E9-CFDA-B94C-B898-5DA5E789FBD4}" dt="2024-09-10T15:29:53.808" v="298" actId="2696"/>
        <pc:sldMkLst>
          <pc:docMk/>
          <pc:sldMk cId="2669339101" sldId="271"/>
        </pc:sldMkLst>
      </pc:sldChg>
      <pc:sldChg chg="addSp delSp modSp add mod">
        <pc:chgData name="Allison Le Corre" userId="6f9a25f3-3161-4f46-ada0-f5cb160ff877" providerId="ADAL" clId="{2C2809E9-CFDA-B94C-B898-5DA5E789FBD4}" dt="2024-09-10T15:37:34.430" v="421" actId="1076"/>
        <pc:sldMkLst>
          <pc:docMk/>
          <pc:sldMk cId="833150755" sldId="272"/>
        </pc:sldMkLst>
        <pc:spChg chg="mod">
          <ac:chgData name="Allison Le Corre" userId="6f9a25f3-3161-4f46-ada0-f5cb160ff877" providerId="ADAL" clId="{2C2809E9-CFDA-B94C-B898-5DA5E789FBD4}" dt="2024-09-10T15:29:38.819" v="284" actId="20577"/>
          <ac:spMkLst>
            <pc:docMk/>
            <pc:sldMk cId="833150755" sldId="272"/>
            <ac:spMk id="4" creationId="{A2D50C2F-80ED-B524-471B-2FDBAAF8DA95}"/>
          </ac:spMkLst>
        </pc:spChg>
        <pc:spChg chg="del">
          <ac:chgData name="Allison Le Corre" userId="6f9a25f3-3161-4f46-ada0-f5cb160ff877" providerId="ADAL" clId="{2C2809E9-CFDA-B94C-B898-5DA5E789FBD4}" dt="2024-09-09T07:52:41.141" v="4" actId="478"/>
          <ac:spMkLst>
            <pc:docMk/>
            <pc:sldMk cId="833150755" sldId="272"/>
            <ac:spMk id="5" creationId="{D6434A5C-5835-2797-BD8F-ABF726D2CD13}"/>
          </ac:spMkLst>
        </pc:spChg>
        <pc:spChg chg="del">
          <ac:chgData name="Allison Le Corre" userId="6f9a25f3-3161-4f46-ada0-f5cb160ff877" providerId="ADAL" clId="{2C2809E9-CFDA-B94C-B898-5DA5E789FBD4}" dt="2024-09-09T07:52:51.554" v="8" actId="478"/>
          <ac:spMkLst>
            <pc:docMk/>
            <pc:sldMk cId="833150755" sldId="272"/>
            <ac:spMk id="7" creationId="{79081D4C-FDDE-4E7C-51C9-1F5A75F27FC8}"/>
          </ac:spMkLst>
        </pc:spChg>
        <pc:spChg chg="del">
          <ac:chgData name="Allison Le Corre" userId="6f9a25f3-3161-4f46-ada0-f5cb160ff877" providerId="ADAL" clId="{2C2809E9-CFDA-B94C-B898-5DA5E789FBD4}" dt="2024-09-09T07:52:56.339" v="11" actId="478"/>
          <ac:spMkLst>
            <pc:docMk/>
            <pc:sldMk cId="833150755" sldId="272"/>
            <ac:spMk id="9" creationId="{665AFFE9-3022-CBAC-32CA-BE4486AC28B9}"/>
          </ac:spMkLst>
        </pc:spChg>
        <pc:spChg chg="add del mod">
          <ac:chgData name="Allison Le Corre" userId="6f9a25f3-3161-4f46-ada0-f5cb160ff877" providerId="ADAL" clId="{2C2809E9-CFDA-B94C-B898-5DA5E789FBD4}" dt="2024-09-09T07:52:45.877" v="6" actId="478"/>
          <ac:spMkLst>
            <pc:docMk/>
            <pc:sldMk cId="833150755" sldId="272"/>
            <ac:spMk id="10" creationId="{4CA23BA4-918F-2CB1-FC53-312C30994A9D}"/>
          </ac:spMkLst>
        </pc:spChg>
        <pc:spChg chg="del">
          <ac:chgData name="Allison Le Corre" userId="6f9a25f3-3161-4f46-ada0-f5cb160ff877" providerId="ADAL" clId="{2C2809E9-CFDA-B94C-B898-5DA5E789FBD4}" dt="2024-09-09T07:52:51.554" v="8" actId="478"/>
          <ac:spMkLst>
            <pc:docMk/>
            <pc:sldMk cId="833150755" sldId="272"/>
            <ac:spMk id="11" creationId="{A0CF468F-5504-18D1-BE6C-73CA4D7D7D07}"/>
          </ac:spMkLst>
        </pc:spChg>
        <pc:spChg chg="add del mod">
          <ac:chgData name="Allison Le Corre" userId="6f9a25f3-3161-4f46-ada0-f5cb160ff877" providerId="ADAL" clId="{2C2809E9-CFDA-B94C-B898-5DA5E789FBD4}" dt="2024-09-09T07:52:55.231" v="10" actId="478"/>
          <ac:spMkLst>
            <pc:docMk/>
            <pc:sldMk cId="833150755" sldId="272"/>
            <ac:spMk id="14" creationId="{A2E56523-EEA6-A7D3-7BD0-C39DCD0DEC82}"/>
          </ac:spMkLst>
        </pc:spChg>
        <pc:spChg chg="del">
          <ac:chgData name="Allison Le Corre" userId="6f9a25f3-3161-4f46-ada0-f5cb160ff877" providerId="ADAL" clId="{2C2809E9-CFDA-B94C-B898-5DA5E789FBD4}" dt="2024-09-09T07:52:51.554" v="8" actId="478"/>
          <ac:spMkLst>
            <pc:docMk/>
            <pc:sldMk cId="833150755" sldId="272"/>
            <ac:spMk id="19" creationId="{908FD67D-8684-60EB-D015-9A5F55AB7A1B}"/>
          </ac:spMkLst>
        </pc:spChg>
        <pc:spChg chg="del">
          <ac:chgData name="Allison Le Corre" userId="6f9a25f3-3161-4f46-ada0-f5cb160ff877" providerId="ADAL" clId="{2C2809E9-CFDA-B94C-B898-5DA5E789FBD4}" dt="2024-09-09T07:52:51.554" v="8" actId="478"/>
          <ac:spMkLst>
            <pc:docMk/>
            <pc:sldMk cId="833150755" sldId="272"/>
            <ac:spMk id="20" creationId="{DA865876-C92F-AB68-B8E0-07BD791E806F}"/>
          </ac:spMkLst>
        </pc:spChg>
        <pc:spChg chg="del">
          <ac:chgData name="Allison Le Corre" userId="6f9a25f3-3161-4f46-ada0-f5cb160ff877" providerId="ADAL" clId="{2C2809E9-CFDA-B94C-B898-5DA5E789FBD4}" dt="2024-09-09T07:52:57.606" v="12" actId="478"/>
          <ac:spMkLst>
            <pc:docMk/>
            <pc:sldMk cId="833150755" sldId="272"/>
            <ac:spMk id="21" creationId="{8E757985-888F-4B43-5C80-CB0CE474CFDC}"/>
          </ac:spMkLst>
        </pc:spChg>
        <pc:spChg chg="add mod">
          <ac:chgData name="Allison Le Corre" userId="6f9a25f3-3161-4f46-ada0-f5cb160ff877" providerId="ADAL" clId="{2C2809E9-CFDA-B94C-B898-5DA5E789FBD4}" dt="2024-09-10T15:35:58.809" v="387" actId="113"/>
          <ac:spMkLst>
            <pc:docMk/>
            <pc:sldMk cId="833150755" sldId="272"/>
            <ac:spMk id="23" creationId="{ED5F4249-3F61-22C0-46EF-DED3661921A9}"/>
          </ac:spMkLst>
        </pc:spChg>
        <pc:spChg chg="add del mod">
          <ac:chgData name="Allison Le Corre" userId="6f9a25f3-3161-4f46-ada0-f5cb160ff877" providerId="ADAL" clId="{2C2809E9-CFDA-B94C-B898-5DA5E789FBD4}" dt="2024-09-10T15:20:21.851" v="95" actId="478"/>
          <ac:spMkLst>
            <pc:docMk/>
            <pc:sldMk cId="833150755" sldId="272"/>
            <ac:spMk id="24" creationId="{A2BA2A71-42C9-69AA-8B1E-170807171501}"/>
          </ac:spMkLst>
        </pc:spChg>
        <pc:spChg chg="add mod">
          <ac:chgData name="Allison Le Corre" userId="6f9a25f3-3161-4f46-ada0-f5cb160ff877" providerId="ADAL" clId="{2C2809E9-CFDA-B94C-B898-5DA5E789FBD4}" dt="2024-09-10T15:36:04.383" v="388" actId="113"/>
          <ac:spMkLst>
            <pc:docMk/>
            <pc:sldMk cId="833150755" sldId="272"/>
            <ac:spMk id="25" creationId="{0E433950-C485-C304-4521-C556E1D21F47}"/>
          </ac:spMkLst>
        </pc:spChg>
        <pc:spChg chg="add mod">
          <ac:chgData name="Allison Le Corre" userId="6f9a25f3-3161-4f46-ada0-f5cb160ff877" providerId="ADAL" clId="{2C2809E9-CFDA-B94C-B898-5DA5E789FBD4}" dt="2024-09-10T15:36:12.603" v="390" actId="113"/>
          <ac:spMkLst>
            <pc:docMk/>
            <pc:sldMk cId="833150755" sldId="272"/>
            <ac:spMk id="26" creationId="{8C07D735-0321-9376-0164-EFE3C67882C9}"/>
          </ac:spMkLst>
        </pc:spChg>
        <pc:spChg chg="del mod">
          <ac:chgData name="Allison Le Corre" userId="6f9a25f3-3161-4f46-ada0-f5cb160ff877" providerId="ADAL" clId="{2C2809E9-CFDA-B94C-B898-5DA5E789FBD4}" dt="2024-09-10T15:36:33.616" v="391" actId="478"/>
          <ac:spMkLst>
            <pc:docMk/>
            <pc:sldMk cId="833150755" sldId="272"/>
            <ac:spMk id="27" creationId="{818FB7BD-754C-55DA-6895-6C4D74C10299}"/>
          </ac:spMkLst>
        </pc:spChg>
        <pc:spChg chg="del">
          <ac:chgData name="Allison Le Corre" userId="6f9a25f3-3161-4f46-ada0-f5cb160ff877" providerId="ADAL" clId="{2C2809E9-CFDA-B94C-B898-5DA5E789FBD4}" dt="2024-09-09T07:52:43.333" v="5" actId="478"/>
          <ac:spMkLst>
            <pc:docMk/>
            <pc:sldMk cId="833150755" sldId="272"/>
            <ac:spMk id="28" creationId="{F0DA2AC4-5C6A-2736-1118-5D20DB87AE49}"/>
          </ac:spMkLst>
        </pc:spChg>
        <pc:spChg chg="add mod">
          <ac:chgData name="Allison Le Corre" userId="6f9a25f3-3161-4f46-ada0-f5cb160ff877" providerId="ADAL" clId="{2C2809E9-CFDA-B94C-B898-5DA5E789FBD4}" dt="2024-09-10T15:23:18.140" v="151" actId="1076"/>
          <ac:spMkLst>
            <pc:docMk/>
            <pc:sldMk cId="833150755" sldId="272"/>
            <ac:spMk id="35" creationId="{4823F27B-ED8C-5530-0153-5A6664211E6E}"/>
          </ac:spMkLst>
        </pc:spChg>
        <pc:spChg chg="add del mod">
          <ac:chgData name="Allison Le Corre" userId="6f9a25f3-3161-4f46-ada0-f5cb160ff877" providerId="ADAL" clId="{2C2809E9-CFDA-B94C-B898-5DA5E789FBD4}" dt="2024-09-10T15:36:51.257" v="401" actId="478"/>
          <ac:spMkLst>
            <pc:docMk/>
            <pc:sldMk cId="833150755" sldId="272"/>
            <ac:spMk id="36" creationId="{7427B8D5-31C4-AA1B-2FB0-69C6A294292D}"/>
          </ac:spMkLst>
        </pc:spChg>
        <pc:spChg chg="add mod">
          <ac:chgData name="Allison Le Corre" userId="6f9a25f3-3161-4f46-ada0-f5cb160ff877" providerId="ADAL" clId="{2C2809E9-CFDA-B94C-B898-5DA5E789FBD4}" dt="2024-09-10T15:37:34.430" v="421" actId="1076"/>
          <ac:spMkLst>
            <pc:docMk/>
            <pc:sldMk cId="833150755" sldId="272"/>
            <ac:spMk id="37" creationId="{523DE3AE-1923-7173-3707-F0D9AA218B87}"/>
          </ac:spMkLst>
        </pc:spChg>
        <pc:grpChg chg="add mod">
          <ac:chgData name="Allison Le Corre" userId="6f9a25f3-3161-4f46-ada0-f5cb160ff877" providerId="ADAL" clId="{2C2809E9-CFDA-B94C-B898-5DA5E789FBD4}" dt="2024-09-10T15:22:54.682" v="146" actId="1076"/>
          <ac:grpSpMkLst>
            <pc:docMk/>
            <pc:sldMk cId="833150755" sldId="272"/>
            <ac:grpSpMk id="34" creationId="{F685AB78-C7DB-FBDA-F059-9209B754D93C}"/>
          </ac:grpSpMkLst>
        </pc:grpChg>
        <pc:graphicFrameChg chg="add del mod">
          <ac:chgData name="Allison Le Corre" userId="6f9a25f3-3161-4f46-ada0-f5cb160ff877" providerId="ADAL" clId="{2C2809E9-CFDA-B94C-B898-5DA5E789FBD4}" dt="2024-09-10T15:19:07.972" v="79" actId="478"/>
          <ac:graphicFrameMkLst>
            <pc:docMk/>
            <pc:sldMk cId="833150755" sldId="272"/>
            <ac:graphicFrameMk id="22" creationId="{F2498D2B-164A-42C0-73D5-18C949D88412}"/>
          </ac:graphicFrameMkLst>
        </pc:graphicFrameChg>
        <pc:picChg chg="del">
          <ac:chgData name="Allison Le Corre" userId="6f9a25f3-3161-4f46-ada0-f5cb160ff877" providerId="ADAL" clId="{2C2809E9-CFDA-B94C-B898-5DA5E789FBD4}" dt="2024-09-09T07:53:53.165" v="22" actId="478"/>
          <ac:picMkLst>
            <pc:docMk/>
            <pc:sldMk cId="833150755" sldId="272"/>
            <ac:picMk id="2" creationId="{038CB219-E4F9-33BE-32F0-3281E14E3ADC}"/>
          </ac:picMkLst>
        </pc:picChg>
        <pc:picChg chg="del">
          <ac:chgData name="Allison Le Corre" userId="6f9a25f3-3161-4f46-ada0-f5cb160ff877" providerId="ADAL" clId="{2C2809E9-CFDA-B94C-B898-5DA5E789FBD4}" dt="2024-09-10T15:21:25.635" v="114" actId="478"/>
          <ac:picMkLst>
            <pc:docMk/>
            <pc:sldMk cId="833150755" sldId="272"/>
            <ac:picMk id="6" creationId="{5DBCA0C1-AB17-950A-C54F-E0247E38D575}"/>
          </ac:picMkLst>
        </pc:picChg>
        <pc:picChg chg="del mod">
          <ac:chgData name="Allison Le Corre" userId="6f9a25f3-3161-4f46-ada0-f5cb160ff877" providerId="ADAL" clId="{2C2809E9-CFDA-B94C-B898-5DA5E789FBD4}" dt="2024-09-09T07:53:51.481" v="21" actId="478"/>
          <ac:picMkLst>
            <pc:docMk/>
            <pc:sldMk cId="833150755" sldId="272"/>
            <ac:picMk id="8" creationId="{0FAB80AB-E04D-57D7-7E8F-2C8DCEFC70DA}"/>
          </ac:picMkLst>
        </pc:picChg>
        <pc:picChg chg="add del">
          <ac:chgData name="Allison Le Corre" userId="6f9a25f3-3161-4f46-ada0-f5cb160ff877" providerId="ADAL" clId="{2C2809E9-CFDA-B94C-B898-5DA5E789FBD4}" dt="2024-09-09T07:52:53.753" v="9" actId="478"/>
          <ac:picMkLst>
            <pc:docMk/>
            <pc:sldMk cId="833150755" sldId="272"/>
            <ac:picMk id="12" creationId="{37CD5740-50C0-CD91-65C9-3E2C0CBD2F4A}"/>
          </ac:picMkLst>
        </pc:picChg>
        <pc:picChg chg="add mod modCrop">
          <ac:chgData name="Allison Le Corre" userId="6f9a25f3-3161-4f46-ada0-f5cb160ff877" providerId="ADAL" clId="{2C2809E9-CFDA-B94C-B898-5DA5E789FBD4}" dt="2024-09-10T15:36:40.403" v="398" actId="1076"/>
          <ac:picMkLst>
            <pc:docMk/>
            <pc:sldMk cId="833150755" sldId="272"/>
            <ac:picMk id="17" creationId="{A7517D5F-F46B-D048-8A01-866F2C62BDFF}"/>
          </ac:picMkLst>
        </pc:picChg>
        <pc:picChg chg="add del mod modCrop">
          <ac:chgData name="Allison Le Corre" userId="6f9a25f3-3161-4f46-ada0-f5cb160ff877" providerId="ADAL" clId="{2C2809E9-CFDA-B94C-B898-5DA5E789FBD4}" dt="2024-09-09T07:55:57.467" v="53" actId="478"/>
          <ac:picMkLst>
            <pc:docMk/>
            <pc:sldMk cId="833150755" sldId="272"/>
            <ac:picMk id="18" creationId="{9E5CF85A-1058-FD4A-240E-48FB8C6C87C4}"/>
          </ac:picMkLst>
        </pc:picChg>
        <pc:picChg chg="add mod">
          <ac:chgData name="Allison Le Corre" userId="6f9a25f3-3161-4f46-ada0-f5cb160ff877" providerId="ADAL" clId="{2C2809E9-CFDA-B94C-B898-5DA5E789FBD4}" dt="2024-09-10T15:22:09.069" v="123" actId="164"/>
          <ac:picMkLst>
            <pc:docMk/>
            <pc:sldMk cId="833150755" sldId="272"/>
            <ac:picMk id="29" creationId="{243487D6-CE00-5840-9E29-753CDD07EB40}"/>
          </ac:picMkLst>
        </pc:picChg>
        <pc:picChg chg="add mod">
          <ac:chgData name="Allison Le Corre" userId="6f9a25f3-3161-4f46-ada0-f5cb160ff877" providerId="ADAL" clId="{2C2809E9-CFDA-B94C-B898-5DA5E789FBD4}" dt="2024-09-10T15:22:58.775" v="147" actId="1076"/>
          <ac:picMkLst>
            <pc:docMk/>
            <pc:sldMk cId="833150755" sldId="272"/>
            <ac:picMk id="33" creationId="{DFA0BE58-8FD2-0D07-EADB-3D1A73D326C0}"/>
          </ac:picMkLst>
        </pc:picChg>
      </pc:sldChg>
      <pc:sldChg chg="addSp delSp modSp add del mod">
        <pc:chgData name="Allison Le Corre" userId="6f9a25f3-3161-4f46-ada0-f5cb160ff877" providerId="ADAL" clId="{2C2809E9-CFDA-B94C-B898-5DA5E789FBD4}" dt="2024-09-11T15:40:28.496" v="1159" actId="2696"/>
        <pc:sldMkLst>
          <pc:docMk/>
          <pc:sldMk cId="1530532410" sldId="273"/>
        </pc:sldMkLst>
        <pc:spChg chg="add del mod">
          <ac:chgData name="Allison Le Corre" userId="6f9a25f3-3161-4f46-ada0-f5cb160ff877" providerId="ADAL" clId="{2C2809E9-CFDA-B94C-B898-5DA5E789FBD4}" dt="2024-09-09T15:17:19.002" v="75" actId="478"/>
          <ac:spMkLst>
            <pc:docMk/>
            <pc:sldMk cId="1530532410" sldId="273"/>
            <ac:spMk id="4" creationId="{F76FD796-22D6-4B1A-05A7-87C1FA6F13FA}"/>
          </ac:spMkLst>
        </pc:spChg>
        <pc:spChg chg="add del">
          <ac:chgData name="Allison Le Corre" userId="6f9a25f3-3161-4f46-ada0-f5cb160ff877" providerId="ADAL" clId="{2C2809E9-CFDA-B94C-B898-5DA5E789FBD4}" dt="2024-09-10T15:18:30.432" v="77" actId="478"/>
          <ac:spMkLst>
            <pc:docMk/>
            <pc:sldMk cId="1530532410" sldId="273"/>
            <ac:spMk id="8" creationId="{79306CAD-9736-DBB8-50A1-DE513CA1F1C7}"/>
          </ac:spMkLst>
        </pc:spChg>
        <pc:spChg chg="del mod">
          <ac:chgData name="Allison Le Corre" userId="6f9a25f3-3161-4f46-ada0-f5cb160ff877" providerId="ADAL" clId="{2C2809E9-CFDA-B94C-B898-5DA5E789FBD4}" dt="2024-09-09T15:17:13.722" v="71" actId="478"/>
          <ac:spMkLst>
            <pc:docMk/>
            <pc:sldMk cId="1530532410" sldId="273"/>
            <ac:spMk id="17" creationId="{65B77D24-CE38-00B3-F4B5-5B4984CD7B98}"/>
          </ac:spMkLst>
        </pc:spChg>
        <pc:spChg chg="del">
          <ac:chgData name="Allison Le Corre" userId="6f9a25f3-3161-4f46-ada0-f5cb160ff877" providerId="ADAL" clId="{2C2809E9-CFDA-B94C-B898-5DA5E789FBD4}" dt="2024-09-09T15:17:10.375" v="68" actId="478"/>
          <ac:spMkLst>
            <pc:docMk/>
            <pc:sldMk cId="1530532410" sldId="273"/>
            <ac:spMk id="18" creationId="{6E6040ED-551B-1A05-7E62-730EF8303454}"/>
          </ac:spMkLst>
        </pc:spChg>
        <pc:spChg chg="del">
          <ac:chgData name="Allison Le Corre" userId="6f9a25f3-3161-4f46-ada0-f5cb160ff877" providerId="ADAL" clId="{2C2809E9-CFDA-B94C-B898-5DA5E789FBD4}" dt="2024-09-09T15:17:03.041" v="67" actId="478"/>
          <ac:spMkLst>
            <pc:docMk/>
            <pc:sldMk cId="1530532410" sldId="273"/>
            <ac:spMk id="19" creationId="{CD6A9ACB-0FC0-E828-7749-731453C23135}"/>
          </ac:spMkLst>
        </pc:spChg>
        <pc:spChg chg="del">
          <ac:chgData name="Allison Le Corre" userId="6f9a25f3-3161-4f46-ada0-f5cb160ff877" providerId="ADAL" clId="{2C2809E9-CFDA-B94C-B898-5DA5E789FBD4}" dt="2024-09-09T15:17:10.375" v="68" actId="478"/>
          <ac:spMkLst>
            <pc:docMk/>
            <pc:sldMk cId="1530532410" sldId="273"/>
            <ac:spMk id="22" creationId="{0F58FB49-33A4-0F8C-27CA-CD89D68398FA}"/>
          </ac:spMkLst>
        </pc:spChg>
        <pc:spChg chg="del">
          <ac:chgData name="Allison Le Corre" userId="6f9a25f3-3161-4f46-ada0-f5cb160ff877" providerId="ADAL" clId="{2C2809E9-CFDA-B94C-B898-5DA5E789FBD4}" dt="2024-09-09T15:17:10.375" v="68" actId="478"/>
          <ac:spMkLst>
            <pc:docMk/>
            <pc:sldMk cId="1530532410" sldId="273"/>
            <ac:spMk id="35" creationId="{9E6432C9-516C-8BE5-A888-D3009EC2231F}"/>
          </ac:spMkLst>
        </pc:spChg>
        <pc:spChg chg="del">
          <ac:chgData name="Allison Le Corre" userId="6f9a25f3-3161-4f46-ada0-f5cb160ff877" providerId="ADAL" clId="{2C2809E9-CFDA-B94C-B898-5DA5E789FBD4}" dt="2024-09-09T15:17:10.375" v="68" actId="478"/>
          <ac:spMkLst>
            <pc:docMk/>
            <pc:sldMk cId="1530532410" sldId="273"/>
            <ac:spMk id="36" creationId="{F3A04BCD-CF41-9AC8-4AD5-B00F7A9B2A45}"/>
          </ac:spMkLst>
        </pc:spChg>
        <pc:spChg chg="del">
          <ac:chgData name="Allison Le Corre" userId="6f9a25f3-3161-4f46-ada0-f5cb160ff877" providerId="ADAL" clId="{2C2809E9-CFDA-B94C-B898-5DA5E789FBD4}" dt="2024-09-09T15:17:10.375" v="68" actId="478"/>
          <ac:spMkLst>
            <pc:docMk/>
            <pc:sldMk cId="1530532410" sldId="273"/>
            <ac:spMk id="37" creationId="{86C6F40A-147D-89B8-C488-3A9C2A87D07B}"/>
          </ac:spMkLst>
        </pc:spChg>
        <pc:spChg chg="del">
          <ac:chgData name="Allison Le Corre" userId="6f9a25f3-3161-4f46-ada0-f5cb160ff877" providerId="ADAL" clId="{2C2809E9-CFDA-B94C-B898-5DA5E789FBD4}" dt="2024-09-09T15:17:18.243" v="74" actId="478"/>
          <ac:spMkLst>
            <pc:docMk/>
            <pc:sldMk cId="1530532410" sldId="273"/>
            <ac:spMk id="39" creationId="{BBBB7AED-BD0C-64E3-594E-401866D2F129}"/>
          </ac:spMkLst>
        </pc:spChg>
        <pc:grpChg chg="del">
          <ac:chgData name="Allison Le Corre" userId="6f9a25f3-3161-4f46-ada0-f5cb160ff877" providerId="ADAL" clId="{2C2809E9-CFDA-B94C-B898-5DA5E789FBD4}" dt="2024-09-09T15:17:10.375" v="68" actId="478"/>
          <ac:grpSpMkLst>
            <pc:docMk/>
            <pc:sldMk cId="1530532410" sldId="273"/>
            <ac:grpSpMk id="31" creationId="{88640CD6-C084-41A5-F5D6-DA6A56B2D30F}"/>
          </ac:grpSpMkLst>
        </pc:grpChg>
        <pc:picChg chg="del">
          <ac:chgData name="Allison Le Corre" userId="6f9a25f3-3161-4f46-ada0-f5cb160ff877" providerId="ADAL" clId="{2C2809E9-CFDA-B94C-B898-5DA5E789FBD4}" dt="2024-09-09T15:17:11.242" v="69" actId="478"/>
          <ac:picMkLst>
            <pc:docMk/>
            <pc:sldMk cId="1530532410" sldId="273"/>
            <ac:picMk id="3" creationId="{36EE568F-4254-7067-A5D8-A4C981442A29}"/>
          </ac:picMkLst>
        </pc:picChg>
        <pc:picChg chg="del">
          <ac:chgData name="Allison Le Corre" userId="6f9a25f3-3161-4f46-ada0-f5cb160ff877" providerId="ADAL" clId="{2C2809E9-CFDA-B94C-B898-5DA5E789FBD4}" dt="2024-09-09T15:17:01.073" v="66" actId="478"/>
          <ac:picMkLst>
            <pc:docMk/>
            <pc:sldMk cId="1530532410" sldId="273"/>
            <ac:picMk id="6" creationId="{1AC1CCF0-B944-3847-F124-6A97D181DAFD}"/>
          </ac:picMkLst>
        </pc:picChg>
        <pc:picChg chg="del">
          <ac:chgData name="Allison Le Corre" userId="6f9a25f3-3161-4f46-ada0-f5cb160ff877" providerId="ADAL" clId="{2C2809E9-CFDA-B94C-B898-5DA5E789FBD4}" dt="2024-09-09T15:17:10.375" v="68" actId="478"/>
          <ac:picMkLst>
            <pc:docMk/>
            <pc:sldMk cId="1530532410" sldId="273"/>
            <ac:picMk id="24" creationId="{2E2C285D-6CAE-E261-5D49-F81829431811}"/>
          </ac:picMkLst>
        </pc:picChg>
        <pc:picChg chg="del">
          <ac:chgData name="Allison Le Corre" userId="6f9a25f3-3161-4f46-ada0-f5cb160ff877" providerId="ADAL" clId="{2C2809E9-CFDA-B94C-B898-5DA5E789FBD4}" dt="2024-09-09T15:17:15.126" v="72" actId="478"/>
          <ac:picMkLst>
            <pc:docMk/>
            <pc:sldMk cId="1530532410" sldId="273"/>
            <ac:picMk id="26" creationId="{A034B2F2-CC1D-0235-9735-BC9E06933884}"/>
          </ac:picMkLst>
        </pc:picChg>
        <pc:picChg chg="del">
          <ac:chgData name="Allison Le Corre" userId="6f9a25f3-3161-4f46-ada0-f5cb160ff877" providerId="ADAL" clId="{2C2809E9-CFDA-B94C-B898-5DA5E789FBD4}" dt="2024-09-09T15:17:10.375" v="68" actId="478"/>
          <ac:picMkLst>
            <pc:docMk/>
            <pc:sldMk cId="1530532410" sldId="273"/>
            <ac:picMk id="29" creationId="{FB8B1F26-12D7-DC74-BE84-FF3EE08B9105}"/>
          </ac:picMkLst>
        </pc:picChg>
        <pc:picChg chg="del">
          <ac:chgData name="Allison Le Corre" userId="6f9a25f3-3161-4f46-ada0-f5cb160ff877" providerId="ADAL" clId="{2C2809E9-CFDA-B94C-B898-5DA5E789FBD4}" dt="2024-09-09T15:17:10.375" v="68" actId="478"/>
          <ac:picMkLst>
            <pc:docMk/>
            <pc:sldMk cId="1530532410" sldId="273"/>
            <ac:picMk id="30" creationId="{B9584162-325B-8B31-8756-11B7276E4682}"/>
          </ac:picMkLst>
        </pc:picChg>
        <pc:picChg chg="del">
          <ac:chgData name="Allison Le Corre" userId="6f9a25f3-3161-4f46-ada0-f5cb160ff877" providerId="ADAL" clId="{2C2809E9-CFDA-B94C-B898-5DA5E789FBD4}" dt="2024-09-09T15:17:17.095" v="73" actId="478"/>
          <ac:picMkLst>
            <pc:docMk/>
            <pc:sldMk cId="1530532410" sldId="273"/>
            <ac:picMk id="34" creationId="{CC5EF8F8-D9FE-60F0-A344-CD872CF28EF6}"/>
          </ac:picMkLst>
        </pc:picChg>
      </pc:sldChg>
      <pc:sldChg chg="addSp delSp modSp add mod">
        <pc:chgData name="Allison Le Corre" userId="6f9a25f3-3161-4f46-ada0-f5cb160ff877" providerId="ADAL" clId="{2C2809E9-CFDA-B94C-B898-5DA5E789FBD4}" dt="2024-09-11T15:33:34.698" v="989" actId="1076"/>
        <pc:sldMkLst>
          <pc:docMk/>
          <pc:sldMk cId="1597599549" sldId="274"/>
        </pc:sldMkLst>
        <pc:spChg chg="mod">
          <ac:chgData name="Allison Le Corre" userId="6f9a25f3-3161-4f46-ada0-f5cb160ff877" providerId="ADAL" clId="{2C2809E9-CFDA-B94C-B898-5DA5E789FBD4}" dt="2024-09-10T15:29:51.453" v="297" actId="20577"/>
          <ac:spMkLst>
            <pc:docMk/>
            <pc:sldMk cId="1597599549" sldId="274"/>
            <ac:spMk id="4" creationId="{A2D50C2F-80ED-B524-471B-2FDBAAF8DA95}"/>
          </ac:spMkLst>
        </pc:spChg>
        <pc:spChg chg="add mod">
          <ac:chgData name="Allison Le Corre" userId="6f9a25f3-3161-4f46-ada0-f5cb160ff877" providerId="ADAL" clId="{2C2809E9-CFDA-B94C-B898-5DA5E789FBD4}" dt="2024-09-11T15:32:43.611" v="959" actId="20577"/>
          <ac:spMkLst>
            <pc:docMk/>
            <pc:sldMk cId="1597599549" sldId="274"/>
            <ac:spMk id="9" creationId="{4E904B3E-50AB-606A-F7D8-31BD680B6B7A}"/>
          </ac:spMkLst>
        </pc:spChg>
        <pc:spChg chg="add mod">
          <ac:chgData name="Allison Le Corre" userId="6f9a25f3-3161-4f46-ada0-f5cb160ff877" providerId="ADAL" clId="{2C2809E9-CFDA-B94C-B898-5DA5E789FBD4}" dt="2024-09-11T15:33:24.442" v="988" actId="14100"/>
          <ac:spMkLst>
            <pc:docMk/>
            <pc:sldMk cId="1597599549" sldId="274"/>
            <ac:spMk id="10" creationId="{084465D2-B647-F671-0F0A-BD8EB742499F}"/>
          </ac:spMkLst>
        </pc:spChg>
        <pc:spChg chg="add del mod">
          <ac:chgData name="Allison Le Corre" userId="6f9a25f3-3161-4f46-ada0-f5cb160ff877" providerId="ADAL" clId="{2C2809E9-CFDA-B94C-B898-5DA5E789FBD4}" dt="2024-09-10T15:48:05.428" v="546" actId="478"/>
          <ac:spMkLst>
            <pc:docMk/>
            <pc:sldMk cId="1597599549" sldId="274"/>
            <ac:spMk id="11" creationId="{59E4A468-B926-0C51-DECE-51854F9AF248}"/>
          </ac:spMkLst>
        </pc:spChg>
        <pc:spChg chg="add mod">
          <ac:chgData name="Allison Le Corre" userId="6f9a25f3-3161-4f46-ada0-f5cb160ff877" providerId="ADAL" clId="{2C2809E9-CFDA-B94C-B898-5DA5E789FBD4}" dt="2024-09-10T15:51:06.891" v="588" actId="1076"/>
          <ac:spMkLst>
            <pc:docMk/>
            <pc:sldMk cId="1597599549" sldId="274"/>
            <ac:spMk id="12" creationId="{1E9088CD-A309-C76E-793C-4AFD1A4ECC4B}"/>
          </ac:spMkLst>
        </pc:spChg>
        <pc:spChg chg="add mod">
          <ac:chgData name="Allison Le Corre" userId="6f9a25f3-3161-4f46-ada0-f5cb160ff877" providerId="ADAL" clId="{2C2809E9-CFDA-B94C-B898-5DA5E789FBD4}" dt="2024-09-10T15:50:56.436" v="583" actId="1076"/>
          <ac:spMkLst>
            <pc:docMk/>
            <pc:sldMk cId="1597599549" sldId="274"/>
            <ac:spMk id="13" creationId="{8D32A898-63C7-C539-4E3F-F69A1EAF1DFD}"/>
          </ac:spMkLst>
        </pc:spChg>
        <pc:spChg chg="add del mod">
          <ac:chgData name="Allison Le Corre" userId="6f9a25f3-3161-4f46-ada0-f5cb160ff877" providerId="ADAL" clId="{2C2809E9-CFDA-B94C-B898-5DA5E789FBD4}" dt="2024-09-10T15:32:54.700" v="382" actId="478"/>
          <ac:spMkLst>
            <pc:docMk/>
            <pc:sldMk cId="1597599549" sldId="274"/>
            <ac:spMk id="14" creationId="{54A4E23D-155C-BC31-E68F-1B30B1D1255C}"/>
          </ac:spMkLst>
        </pc:spChg>
        <pc:spChg chg="add del mod">
          <ac:chgData name="Allison Le Corre" userId="6f9a25f3-3161-4f46-ada0-f5cb160ff877" providerId="ADAL" clId="{2C2809E9-CFDA-B94C-B898-5DA5E789FBD4}" dt="2024-09-10T15:37:24.623" v="417" actId="478"/>
          <ac:spMkLst>
            <pc:docMk/>
            <pc:sldMk cId="1597599549" sldId="274"/>
            <ac:spMk id="16" creationId="{0551B01E-4E82-BBE7-2C28-2B0302080653}"/>
          </ac:spMkLst>
        </pc:spChg>
        <pc:spChg chg="add del mod">
          <ac:chgData name="Allison Le Corre" userId="6f9a25f3-3161-4f46-ada0-f5cb160ff877" providerId="ADAL" clId="{2C2809E9-CFDA-B94C-B898-5DA5E789FBD4}" dt="2024-09-10T15:37:27.733" v="418" actId="478"/>
          <ac:spMkLst>
            <pc:docMk/>
            <pc:sldMk cId="1597599549" sldId="274"/>
            <ac:spMk id="19" creationId="{C2B02819-3EF1-B8F7-189E-C55217E22AF8}"/>
          </ac:spMkLst>
        </pc:spChg>
        <pc:spChg chg="add del mod">
          <ac:chgData name="Allison Le Corre" userId="6f9a25f3-3161-4f46-ada0-f5cb160ff877" providerId="ADAL" clId="{2C2809E9-CFDA-B94C-B898-5DA5E789FBD4}" dt="2024-09-10T15:38:12.711" v="437" actId="478"/>
          <ac:spMkLst>
            <pc:docMk/>
            <pc:sldMk cId="1597599549" sldId="274"/>
            <ac:spMk id="20" creationId="{CC12D65A-E6B8-B9CD-EC16-52E7462AEC09}"/>
          </ac:spMkLst>
        </pc:spChg>
        <pc:spChg chg="add del mod">
          <ac:chgData name="Allison Le Corre" userId="6f9a25f3-3161-4f46-ada0-f5cb160ff877" providerId="ADAL" clId="{2C2809E9-CFDA-B94C-B898-5DA5E789FBD4}" dt="2024-09-10T15:38:14.623" v="438" actId="478"/>
          <ac:spMkLst>
            <pc:docMk/>
            <pc:sldMk cId="1597599549" sldId="274"/>
            <ac:spMk id="22" creationId="{DD8E6EE6-1D4E-5539-FF78-DCEFB3C26955}"/>
          </ac:spMkLst>
        </pc:spChg>
        <pc:spChg chg="del">
          <ac:chgData name="Allison Le Corre" userId="6f9a25f3-3161-4f46-ada0-f5cb160ff877" providerId="ADAL" clId="{2C2809E9-CFDA-B94C-B898-5DA5E789FBD4}" dt="2024-09-10T15:23:35.099" v="154" actId="478"/>
          <ac:spMkLst>
            <pc:docMk/>
            <pc:sldMk cId="1597599549" sldId="274"/>
            <ac:spMk id="23" creationId="{ED5F4249-3F61-22C0-46EF-DED3661921A9}"/>
          </ac:spMkLst>
        </pc:spChg>
        <pc:spChg chg="add mod">
          <ac:chgData name="Allison Le Corre" userId="6f9a25f3-3161-4f46-ada0-f5cb160ff877" providerId="ADAL" clId="{2C2809E9-CFDA-B94C-B898-5DA5E789FBD4}" dt="2024-09-11T15:33:34.698" v="989" actId="1076"/>
          <ac:spMkLst>
            <pc:docMk/>
            <pc:sldMk cId="1597599549" sldId="274"/>
            <ac:spMk id="24" creationId="{0F7192E6-CCC5-6E49-FF81-6446AFF86391}"/>
          </ac:spMkLst>
        </pc:spChg>
        <pc:spChg chg="del">
          <ac:chgData name="Allison Le Corre" userId="6f9a25f3-3161-4f46-ada0-f5cb160ff877" providerId="ADAL" clId="{2C2809E9-CFDA-B94C-B898-5DA5E789FBD4}" dt="2024-09-10T15:23:35.099" v="154" actId="478"/>
          <ac:spMkLst>
            <pc:docMk/>
            <pc:sldMk cId="1597599549" sldId="274"/>
            <ac:spMk id="25" creationId="{0E433950-C485-C304-4521-C556E1D21F47}"/>
          </ac:spMkLst>
        </pc:spChg>
        <pc:spChg chg="del">
          <ac:chgData name="Allison Le Corre" userId="6f9a25f3-3161-4f46-ada0-f5cb160ff877" providerId="ADAL" clId="{2C2809E9-CFDA-B94C-B898-5DA5E789FBD4}" dt="2024-09-10T15:23:35.099" v="154" actId="478"/>
          <ac:spMkLst>
            <pc:docMk/>
            <pc:sldMk cId="1597599549" sldId="274"/>
            <ac:spMk id="26" creationId="{8C07D735-0321-9376-0164-EFE3C67882C9}"/>
          </ac:spMkLst>
        </pc:spChg>
        <pc:spChg chg="del mod">
          <ac:chgData name="Allison Le Corre" userId="6f9a25f3-3161-4f46-ada0-f5cb160ff877" providerId="ADAL" clId="{2C2809E9-CFDA-B94C-B898-5DA5E789FBD4}" dt="2024-09-10T15:32:29.520" v="346" actId="478"/>
          <ac:spMkLst>
            <pc:docMk/>
            <pc:sldMk cId="1597599549" sldId="274"/>
            <ac:spMk id="27" creationId="{818FB7BD-754C-55DA-6895-6C4D74C10299}"/>
          </ac:spMkLst>
        </pc:spChg>
        <pc:spChg chg="del mod">
          <ac:chgData name="Allison Le Corre" userId="6f9a25f3-3161-4f46-ada0-f5cb160ff877" providerId="ADAL" clId="{2C2809E9-CFDA-B94C-B898-5DA5E789FBD4}" dt="2024-09-10T15:31:09.089" v="323" actId="478"/>
          <ac:spMkLst>
            <pc:docMk/>
            <pc:sldMk cId="1597599549" sldId="274"/>
            <ac:spMk id="35" creationId="{4823F27B-ED8C-5530-0153-5A6664211E6E}"/>
          </ac:spMkLst>
        </pc:spChg>
        <pc:grpChg chg="mod">
          <ac:chgData name="Allison Le Corre" userId="6f9a25f3-3161-4f46-ada0-f5cb160ff877" providerId="ADAL" clId="{2C2809E9-CFDA-B94C-B898-5DA5E789FBD4}" dt="2024-09-10T15:53:58.274" v="682" actId="1076"/>
          <ac:grpSpMkLst>
            <pc:docMk/>
            <pc:sldMk cId="1597599549" sldId="274"/>
            <ac:grpSpMk id="30" creationId="{1ECB6920-83F8-9AA6-0189-8555CAAECA6E}"/>
          </ac:grpSpMkLst>
        </pc:grpChg>
        <pc:grpChg chg="del mod">
          <ac:chgData name="Allison Le Corre" userId="6f9a25f3-3161-4f46-ada0-f5cb160ff877" providerId="ADAL" clId="{2C2809E9-CFDA-B94C-B898-5DA5E789FBD4}" dt="2024-09-10T15:23:52.489" v="178" actId="478"/>
          <ac:grpSpMkLst>
            <pc:docMk/>
            <pc:sldMk cId="1597599549" sldId="274"/>
            <ac:grpSpMk id="34" creationId="{F685AB78-C7DB-FBDA-F059-9209B754D93C}"/>
          </ac:grpSpMkLst>
        </pc:grpChg>
        <pc:picChg chg="add mod">
          <ac:chgData name="Allison Le Corre" userId="6f9a25f3-3161-4f46-ada0-f5cb160ff877" providerId="ADAL" clId="{2C2809E9-CFDA-B94C-B898-5DA5E789FBD4}" dt="2024-09-10T15:51:26.812" v="595" actId="1076"/>
          <ac:picMkLst>
            <pc:docMk/>
            <pc:sldMk cId="1597599549" sldId="274"/>
            <ac:picMk id="3" creationId="{595EC380-A919-C7CE-E86A-CCDC28C7AFDC}"/>
          </ac:picMkLst>
        </pc:picChg>
        <pc:picChg chg="add mod">
          <ac:chgData name="Allison Le Corre" userId="6f9a25f3-3161-4f46-ada0-f5cb160ff877" providerId="ADAL" clId="{2C2809E9-CFDA-B94C-B898-5DA5E789FBD4}" dt="2024-09-10T15:51:30.544" v="596" actId="1076"/>
          <ac:picMkLst>
            <pc:docMk/>
            <pc:sldMk cId="1597599549" sldId="274"/>
            <ac:picMk id="6" creationId="{5C5681D8-FC6E-6197-245B-8EEF973790D4}"/>
          </ac:picMkLst>
        </pc:picChg>
        <pc:picChg chg="add del mod">
          <ac:chgData name="Allison Le Corre" userId="6f9a25f3-3161-4f46-ada0-f5cb160ff877" providerId="ADAL" clId="{2C2809E9-CFDA-B94C-B898-5DA5E789FBD4}" dt="2024-09-10T15:48:05.428" v="546" actId="478"/>
          <ac:picMkLst>
            <pc:docMk/>
            <pc:sldMk cId="1597599549" sldId="274"/>
            <ac:picMk id="8" creationId="{06B4F236-CCDF-DC47-3FD3-C1E0CA1AAADC}"/>
          </ac:picMkLst>
        </pc:picChg>
        <pc:picChg chg="del">
          <ac:chgData name="Allison Le Corre" userId="6f9a25f3-3161-4f46-ada0-f5cb160ff877" providerId="ADAL" clId="{2C2809E9-CFDA-B94C-B898-5DA5E789FBD4}" dt="2024-09-10T15:23:32.329" v="153" actId="478"/>
          <ac:picMkLst>
            <pc:docMk/>
            <pc:sldMk cId="1597599549" sldId="274"/>
            <ac:picMk id="17" creationId="{A7517D5F-F46B-D048-8A01-866F2C62BDFF}"/>
          </ac:picMkLst>
        </pc:picChg>
        <pc:picChg chg="mod topLvl">
          <ac:chgData name="Allison Le Corre" userId="6f9a25f3-3161-4f46-ada0-f5cb160ff877" providerId="ADAL" clId="{2C2809E9-CFDA-B94C-B898-5DA5E789FBD4}" dt="2024-09-10T15:51:02.662" v="587" actId="1076"/>
          <ac:picMkLst>
            <pc:docMk/>
            <pc:sldMk cId="1597599549" sldId="274"/>
            <ac:picMk id="29" creationId="{243487D6-CE00-5840-9E29-753CDD07EB40}"/>
          </ac:picMkLst>
        </pc:picChg>
        <pc:picChg chg="del topLvl">
          <ac:chgData name="Allison Le Corre" userId="6f9a25f3-3161-4f46-ada0-f5cb160ff877" providerId="ADAL" clId="{2C2809E9-CFDA-B94C-B898-5DA5E789FBD4}" dt="2024-09-10T15:23:52.489" v="178" actId="478"/>
          <ac:picMkLst>
            <pc:docMk/>
            <pc:sldMk cId="1597599549" sldId="274"/>
            <ac:picMk id="33" creationId="{DFA0BE58-8FD2-0D07-EADB-3D1A73D326C0}"/>
          </ac:picMkLst>
        </pc:picChg>
      </pc:sldChg>
      <pc:sldChg chg="add del">
        <pc:chgData name="Allison Le Corre" userId="6f9a25f3-3161-4f46-ada0-f5cb160ff877" providerId="ADAL" clId="{2C2809E9-CFDA-B94C-B898-5DA5E789FBD4}" dt="2024-09-09T12:07:50.130" v="65" actId="2696"/>
        <pc:sldMkLst>
          <pc:docMk/>
          <pc:sldMk cId="2560021880" sldId="274"/>
        </pc:sldMkLst>
      </pc:sldChg>
      <pc:sldChg chg="addSp delSp modSp add del mod ord">
        <pc:chgData name="Allison Le Corre" userId="6f9a25f3-3161-4f46-ada0-f5cb160ff877" providerId="ADAL" clId="{2C2809E9-CFDA-B94C-B898-5DA5E789FBD4}" dt="2024-09-11T15:30:59.641" v="902" actId="2696"/>
        <pc:sldMkLst>
          <pc:docMk/>
          <pc:sldMk cId="2075895427" sldId="275"/>
        </pc:sldMkLst>
        <pc:spChg chg="add mod">
          <ac:chgData name="Allison Le Corre" userId="6f9a25f3-3161-4f46-ada0-f5cb160ff877" providerId="ADAL" clId="{2C2809E9-CFDA-B94C-B898-5DA5E789FBD4}" dt="2024-09-10T15:47:02.135" v="530" actId="1076"/>
          <ac:spMkLst>
            <pc:docMk/>
            <pc:sldMk cId="2075895427" sldId="275"/>
            <ac:spMk id="2" creationId="{A937AE43-DCAF-4B9D-6A55-05381307E2F9}"/>
          </ac:spMkLst>
        </pc:spChg>
        <pc:spChg chg="del">
          <ac:chgData name="Allison Le Corre" userId="6f9a25f3-3161-4f46-ada0-f5cb160ff877" providerId="ADAL" clId="{2C2809E9-CFDA-B94C-B898-5DA5E789FBD4}" dt="2024-09-10T15:45:36.168" v="515" actId="478"/>
          <ac:spMkLst>
            <pc:docMk/>
            <pc:sldMk cId="2075895427" sldId="275"/>
            <ac:spMk id="9" creationId="{4E904B3E-50AB-606A-F7D8-31BD680B6B7A}"/>
          </ac:spMkLst>
        </pc:spChg>
        <pc:spChg chg="del">
          <ac:chgData name="Allison Le Corre" userId="6f9a25f3-3161-4f46-ada0-f5cb160ff877" providerId="ADAL" clId="{2C2809E9-CFDA-B94C-B898-5DA5E789FBD4}" dt="2024-09-10T15:45:38.083" v="516" actId="478"/>
          <ac:spMkLst>
            <pc:docMk/>
            <pc:sldMk cId="2075895427" sldId="275"/>
            <ac:spMk id="10" creationId="{084465D2-B647-F671-0F0A-BD8EB742499F}"/>
          </ac:spMkLst>
        </pc:spChg>
        <pc:spChg chg="del">
          <ac:chgData name="Allison Le Corre" userId="6f9a25f3-3161-4f46-ada0-f5cb160ff877" providerId="ADAL" clId="{2C2809E9-CFDA-B94C-B898-5DA5E789FBD4}" dt="2024-09-10T15:45:40.123" v="517" actId="478"/>
          <ac:spMkLst>
            <pc:docMk/>
            <pc:sldMk cId="2075895427" sldId="275"/>
            <ac:spMk id="11" creationId="{59E4A468-B926-0C51-DECE-51854F9AF248}"/>
          </ac:spMkLst>
        </pc:spChg>
        <pc:spChg chg="del">
          <ac:chgData name="Allison Le Corre" userId="6f9a25f3-3161-4f46-ada0-f5cb160ff877" providerId="ADAL" clId="{2C2809E9-CFDA-B94C-B898-5DA5E789FBD4}" dt="2024-09-10T15:45:10.449" v="470" actId="478"/>
          <ac:spMkLst>
            <pc:docMk/>
            <pc:sldMk cId="2075895427" sldId="275"/>
            <ac:spMk id="12" creationId="{1E9088CD-A309-C76E-793C-4AFD1A4ECC4B}"/>
          </ac:spMkLst>
        </pc:spChg>
        <pc:spChg chg="mod">
          <ac:chgData name="Allison Le Corre" userId="6f9a25f3-3161-4f46-ada0-f5cb160ff877" providerId="ADAL" clId="{2C2809E9-CFDA-B94C-B898-5DA5E789FBD4}" dt="2024-09-10T15:45:28.854" v="512" actId="113"/>
          <ac:spMkLst>
            <pc:docMk/>
            <pc:sldMk cId="2075895427" sldId="275"/>
            <ac:spMk id="13" creationId="{8D32A898-63C7-C539-4E3F-F69A1EAF1DFD}"/>
          </ac:spMkLst>
        </pc:spChg>
        <pc:spChg chg="add mod">
          <ac:chgData name="Allison Le Corre" userId="6f9a25f3-3161-4f46-ada0-f5cb160ff877" providerId="ADAL" clId="{2C2809E9-CFDA-B94C-B898-5DA5E789FBD4}" dt="2024-09-11T15:26:27.822" v="739" actId="14100"/>
          <ac:spMkLst>
            <pc:docMk/>
            <pc:sldMk cId="2075895427" sldId="275"/>
            <ac:spMk id="17" creationId="{88329B64-DF54-D93D-9973-1BA8C9BD7F85}"/>
          </ac:spMkLst>
        </pc:spChg>
        <pc:spChg chg="add mod">
          <ac:chgData name="Allison Le Corre" userId="6f9a25f3-3161-4f46-ada0-f5cb160ff877" providerId="ADAL" clId="{2C2809E9-CFDA-B94C-B898-5DA5E789FBD4}" dt="2024-09-10T15:55:59.684" v="714" actId="20577"/>
          <ac:spMkLst>
            <pc:docMk/>
            <pc:sldMk cId="2075895427" sldId="275"/>
            <ac:spMk id="18" creationId="{A0A1346E-D4AA-9CEF-74A9-F2A43A0ADB91}"/>
          </ac:spMkLst>
        </pc:spChg>
        <pc:spChg chg="add mod">
          <ac:chgData name="Allison Le Corre" userId="6f9a25f3-3161-4f46-ada0-f5cb160ff877" providerId="ADAL" clId="{2C2809E9-CFDA-B94C-B898-5DA5E789FBD4}" dt="2024-09-11T15:27:19.115" v="795" actId="1076"/>
          <ac:spMkLst>
            <pc:docMk/>
            <pc:sldMk cId="2075895427" sldId="275"/>
            <ac:spMk id="19" creationId="{7A39B8C8-CB47-6A4A-6CB9-BE725652D934}"/>
          </ac:spMkLst>
        </pc:spChg>
        <pc:spChg chg="add mod">
          <ac:chgData name="Allison Le Corre" userId="6f9a25f3-3161-4f46-ada0-f5cb160ff877" providerId="ADAL" clId="{2C2809E9-CFDA-B94C-B898-5DA5E789FBD4}" dt="2024-09-11T15:27:14.684" v="794" actId="14100"/>
          <ac:spMkLst>
            <pc:docMk/>
            <pc:sldMk cId="2075895427" sldId="275"/>
            <ac:spMk id="20" creationId="{03B5FCE9-5827-178E-913F-040987F85FE5}"/>
          </ac:spMkLst>
        </pc:spChg>
        <pc:picChg chg="del">
          <ac:chgData name="Allison Le Corre" userId="6f9a25f3-3161-4f46-ada0-f5cb160ff877" providerId="ADAL" clId="{2C2809E9-CFDA-B94C-B898-5DA5E789FBD4}" dt="2024-09-10T15:45:33.011" v="514" actId="478"/>
          <ac:picMkLst>
            <pc:docMk/>
            <pc:sldMk cId="2075895427" sldId="275"/>
            <ac:picMk id="3" creationId="{595EC380-A919-C7CE-E86A-CCDC28C7AFDC}"/>
          </ac:picMkLst>
        </pc:picChg>
        <pc:picChg chg="del">
          <ac:chgData name="Allison Le Corre" userId="6f9a25f3-3161-4f46-ada0-f5cb160ff877" providerId="ADAL" clId="{2C2809E9-CFDA-B94C-B898-5DA5E789FBD4}" dt="2024-09-10T15:45:33.011" v="514" actId="478"/>
          <ac:picMkLst>
            <pc:docMk/>
            <pc:sldMk cId="2075895427" sldId="275"/>
            <ac:picMk id="6" creationId="{5C5681D8-FC6E-6197-245B-8EEF973790D4}"/>
          </ac:picMkLst>
        </pc:picChg>
        <pc:picChg chg="add del mod">
          <ac:chgData name="Allison Le Corre" userId="6f9a25f3-3161-4f46-ada0-f5cb160ff877" providerId="ADAL" clId="{2C2809E9-CFDA-B94C-B898-5DA5E789FBD4}" dt="2024-09-10T15:47:24.450" v="534" actId="478"/>
          <ac:picMkLst>
            <pc:docMk/>
            <pc:sldMk cId="2075895427" sldId="275"/>
            <ac:picMk id="7" creationId="{CD80415E-1BB1-F532-4CDC-66441EA39F22}"/>
          </ac:picMkLst>
        </pc:picChg>
        <pc:picChg chg="del">
          <ac:chgData name="Allison Le Corre" userId="6f9a25f3-3161-4f46-ada0-f5cb160ff877" providerId="ADAL" clId="{2C2809E9-CFDA-B94C-B898-5DA5E789FBD4}" dt="2024-09-10T15:45:33.011" v="514" actId="478"/>
          <ac:picMkLst>
            <pc:docMk/>
            <pc:sldMk cId="2075895427" sldId="275"/>
            <ac:picMk id="8" creationId="{06B4F236-CCDF-DC47-3FD3-C1E0CA1AAADC}"/>
          </ac:picMkLst>
        </pc:picChg>
        <pc:picChg chg="add mod">
          <ac:chgData name="Allison Le Corre" userId="6f9a25f3-3161-4f46-ada0-f5cb160ff877" providerId="ADAL" clId="{2C2809E9-CFDA-B94C-B898-5DA5E789FBD4}" dt="2024-09-10T15:55:09.936" v="691" actId="1076"/>
          <ac:picMkLst>
            <pc:docMk/>
            <pc:sldMk cId="2075895427" sldId="275"/>
            <ac:picMk id="16" creationId="{2C91729B-B4D2-58E0-C6DC-2B7F4089F7ED}"/>
          </ac:picMkLst>
        </pc:picChg>
        <pc:picChg chg="mod">
          <ac:chgData name="Allison Le Corre" userId="6f9a25f3-3161-4f46-ada0-f5cb160ff877" providerId="ADAL" clId="{2C2809E9-CFDA-B94C-B898-5DA5E789FBD4}" dt="2024-09-10T15:46:46.070" v="528" actId="1076"/>
          <ac:picMkLst>
            <pc:docMk/>
            <pc:sldMk cId="2075895427" sldId="275"/>
            <ac:picMk id="29" creationId="{243487D6-CE00-5840-9E29-753CDD07EB40}"/>
          </ac:picMkLst>
        </pc:picChg>
      </pc:sldChg>
      <pc:sldChg chg="addSp delSp modSp add mod">
        <pc:chgData name="Allison Le Corre" userId="6f9a25f3-3161-4f46-ada0-f5cb160ff877" providerId="ADAL" clId="{2C2809E9-CFDA-B94C-B898-5DA5E789FBD4}" dt="2024-09-12T10:32:24.675" v="1722" actId="1076"/>
        <pc:sldMkLst>
          <pc:docMk/>
          <pc:sldMk cId="3305479439" sldId="276"/>
        </pc:sldMkLst>
        <pc:spChg chg="del">
          <ac:chgData name="Allison Le Corre" userId="6f9a25f3-3161-4f46-ada0-f5cb160ff877" providerId="ADAL" clId="{2C2809E9-CFDA-B94C-B898-5DA5E789FBD4}" dt="2024-09-10T15:48:12.222" v="548" actId="478"/>
          <ac:spMkLst>
            <pc:docMk/>
            <pc:sldMk cId="3305479439" sldId="276"/>
            <ac:spMk id="9" creationId="{4E904B3E-50AB-606A-F7D8-31BD680B6B7A}"/>
          </ac:spMkLst>
        </pc:spChg>
        <pc:spChg chg="del">
          <ac:chgData name="Allison Le Corre" userId="6f9a25f3-3161-4f46-ada0-f5cb160ff877" providerId="ADAL" clId="{2C2809E9-CFDA-B94C-B898-5DA5E789FBD4}" dt="2024-09-10T15:48:12.222" v="548" actId="478"/>
          <ac:spMkLst>
            <pc:docMk/>
            <pc:sldMk cId="3305479439" sldId="276"/>
            <ac:spMk id="10" creationId="{084465D2-B647-F671-0F0A-BD8EB742499F}"/>
          </ac:spMkLst>
        </pc:spChg>
        <pc:spChg chg="mod">
          <ac:chgData name="Allison Le Corre" userId="6f9a25f3-3161-4f46-ada0-f5cb160ff877" providerId="ADAL" clId="{2C2809E9-CFDA-B94C-B898-5DA5E789FBD4}" dt="2024-09-11T15:36:46.552" v="1073" actId="20577"/>
          <ac:spMkLst>
            <pc:docMk/>
            <pc:sldMk cId="3305479439" sldId="276"/>
            <ac:spMk id="11" creationId="{59E4A468-B926-0C51-DECE-51854F9AF248}"/>
          </ac:spMkLst>
        </pc:spChg>
        <pc:spChg chg="del">
          <ac:chgData name="Allison Le Corre" userId="6f9a25f3-3161-4f46-ada0-f5cb160ff877" providerId="ADAL" clId="{2C2809E9-CFDA-B94C-B898-5DA5E789FBD4}" dt="2024-09-10T15:50:26.792" v="575" actId="478"/>
          <ac:spMkLst>
            <pc:docMk/>
            <pc:sldMk cId="3305479439" sldId="276"/>
            <ac:spMk id="12" creationId="{1E9088CD-A309-C76E-793C-4AFD1A4ECC4B}"/>
          </ac:spMkLst>
        </pc:spChg>
        <pc:spChg chg="del">
          <ac:chgData name="Allison Le Corre" userId="6f9a25f3-3161-4f46-ada0-f5cb160ff877" providerId="ADAL" clId="{2C2809E9-CFDA-B94C-B898-5DA5E789FBD4}" dt="2024-09-10T15:50:26.792" v="575" actId="478"/>
          <ac:spMkLst>
            <pc:docMk/>
            <pc:sldMk cId="3305479439" sldId="276"/>
            <ac:spMk id="13" creationId="{8D32A898-63C7-C539-4E3F-F69A1EAF1DFD}"/>
          </ac:spMkLst>
        </pc:spChg>
        <pc:spChg chg="add mod">
          <ac:chgData name="Allison Le Corre" userId="6f9a25f3-3161-4f46-ada0-f5cb160ff877" providerId="ADAL" clId="{2C2809E9-CFDA-B94C-B898-5DA5E789FBD4}" dt="2024-09-11T15:36:56.020" v="1075" actId="1076"/>
          <ac:spMkLst>
            <pc:docMk/>
            <pc:sldMk cId="3305479439" sldId="276"/>
            <ac:spMk id="20" creationId="{A7841A8C-82F7-FE34-41F4-46BE59E426AF}"/>
          </ac:spMkLst>
        </pc:spChg>
        <pc:spChg chg="add mod">
          <ac:chgData name="Allison Le Corre" userId="6f9a25f3-3161-4f46-ada0-f5cb160ff877" providerId="ADAL" clId="{2C2809E9-CFDA-B94C-B898-5DA5E789FBD4}" dt="2024-09-12T10:32:20.821" v="1721" actId="122"/>
          <ac:spMkLst>
            <pc:docMk/>
            <pc:sldMk cId="3305479439" sldId="276"/>
            <ac:spMk id="21" creationId="{EEAB08C6-0F39-E9B2-8CEC-A8D6224925ED}"/>
          </ac:spMkLst>
        </pc:spChg>
        <pc:spChg chg="add mod">
          <ac:chgData name="Allison Le Corre" userId="6f9a25f3-3161-4f46-ada0-f5cb160ff877" providerId="ADAL" clId="{2C2809E9-CFDA-B94C-B898-5DA5E789FBD4}" dt="2024-09-11T15:35:23.768" v="1056"/>
          <ac:spMkLst>
            <pc:docMk/>
            <pc:sldMk cId="3305479439" sldId="276"/>
            <ac:spMk id="23" creationId="{F1DB7AF6-FD1D-4DAC-55BE-7764E67016F6}"/>
          </ac:spMkLst>
        </pc:spChg>
        <pc:spChg chg="add mod">
          <ac:chgData name="Allison Le Corre" userId="6f9a25f3-3161-4f46-ada0-f5cb160ff877" providerId="ADAL" clId="{2C2809E9-CFDA-B94C-B898-5DA5E789FBD4}" dt="2024-09-11T15:35:23.768" v="1056"/>
          <ac:spMkLst>
            <pc:docMk/>
            <pc:sldMk cId="3305479439" sldId="276"/>
            <ac:spMk id="24" creationId="{D106ECA1-C9E7-1C21-9C24-3AEF645DC148}"/>
          </ac:spMkLst>
        </pc:spChg>
        <pc:spChg chg="add del mod">
          <ac:chgData name="Allison Le Corre" userId="6f9a25f3-3161-4f46-ada0-f5cb160ff877" providerId="ADAL" clId="{2C2809E9-CFDA-B94C-B898-5DA5E789FBD4}" dt="2024-09-11T15:35:50.594" v="1062" actId="478"/>
          <ac:spMkLst>
            <pc:docMk/>
            <pc:sldMk cId="3305479439" sldId="276"/>
            <ac:spMk id="25" creationId="{232F7B2F-58FE-CB82-1F57-DB1AA4267257}"/>
          </ac:spMkLst>
        </pc:spChg>
        <pc:spChg chg="add mod">
          <ac:chgData name="Allison Le Corre" userId="6f9a25f3-3161-4f46-ada0-f5cb160ff877" providerId="ADAL" clId="{2C2809E9-CFDA-B94C-B898-5DA5E789FBD4}" dt="2024-09-12T10:32:09.452" v="1716" actId="122"/>
          <ac:spMkLst>
            <pc:docMk/>
            <pc:sldMk cId="3305479439" sldId="276"/>
            <ac:spMk id="35" creationId="{F9DF4642-2FEA-E010-A414-E9F338780D6C}"/>
          </ac:spMkLst>
        </pc:spChg>
        <pc:grpChg chg="add mod">
          <ac:chgData name="Allison Le Corre" userId="6f9a25f3-3161-4f46-ada0-f5cb160ff877" providerId="ADAL" clId="{2C2809E9-CFDA-B94C-B898-5DA5E789FBD4}" dt="2024-09-11T15:35:36.225" v="1059"/>
          <ac:grpSpMkLst>
            <pc:docMk/>
            <pc:sldMk cId="3305479439" sldId="276"/>
            <ac:grpSpMk id="26" creationId="{742AB5FC-EBA0-D820-95F2-7F6F6BA853F1}"/>
          </ac:grpSpMkLst>
        </pc:grpChg>
        <pc:grpChg chg="del mod">
          <ac:chgData name="Allison Le Corre" userId="6f9a25f3-3161-4f46-ada0-f5cb160ff877" providerId="ADAL" clId="{2C2809E9-CFDA-B94C-B898-5DA5E789FBD4}" dt="2024-09-11T15:35:32.394" v="1058" actId="478"/>
          <ac:grpSpMkLst>
            <pc:docMk/>
            <pc:sldMk cId="3305479439" sldId="276"/>
            <ac:grpSpMk id="30" creationId="{1ECB6920-83F8-9AA6-0189-8555CAAECA6E}"/>
          </ac:grpSpMkLst>
        </pc:grpChg>
        <pc:picChg chg="add mod">
          <ac:chgData name="Allison Le Corre" userId="6f9a25f3-3161-4f46-ada0-f5cb160ff877" providerId="ADAL" clId="{2C2809E9-CFDA-B94C-B898-5DA5E789FBD4}" dt="2024-09-12T10:32:24.675" v="1722" actId="1076"/>
          <ac:picMkLst>
            <pc:docMk/>
            <pc:sldMk cId="3305479439" sldId="276"/>
            <ac:picMk id="2" creationId="{45ACD558-6044-53A3-6972-6A1D2612631B}"/>
          </ac:picMkLst>
        </pc:picChg>
        <pc:picChg chg="del">
          <ac:chgData name="Allison Le Corre" userId="6f9a25f3-3161-4f46-ada0-f5cb160ff877" providerId="ADAL" clId="{2C2809E9-CFDA-B94C-B898-5DA5E789FBD4}" dt="2024-09-10T15:48:10.075" v="547" actId="478"/>
          <ac:picMkLst>
            <pc:docMk/>
            <pc:sldMk cId="3305479439" sldId="276"/>
            <ac:picMk id="3" creationId="{595EC380-A919-C7CE-E86A-CCDC28C7AFDC}"/>
          </ac:picMkLst>
        </pc:picChg>
        <pc:picChg chg="add del mod">
          <ac:chgData name="Allison Le Corre" userId="6f9a25f3-3161-4f46-ada0-f5cb160ff877" providerId="ADAL" clId="{2C2809E9-CFDA-B94C-B898-5DA5E789FBD4}" dt="2024-09-10T15:48:39.529" v="553" actId="478"/>
          <ac:picMkLst>
            <pc:docMk/>
            <pc:sldMk cId="3305479439" sldId="276"/>
            <ac:picMk id="5" creationId="{6AAA6379-6A8A-5A5D-BAB0-69E16A5F0FB8}"/>
          </ac:picMkLst>
        </pc:picChg>
        <pc:picChg chg="del">
          <ac:chgData name="Allison Le Corre" userId="6f9a25f3-3161-4f46-ada0-f5cb160ff877" providerId="ADAL" clId="{2C2809E9-CFDA-B94C-B898-5DA5E789FBD4}" dt="2024-09-10T15:48:10.075" v="547" actId="478"/>
          <ac:picMkLst>
            <pc:docMk/>
            <pc:sldMk cId="3305479439" sldId="276"/>
            <ac:picMk id="6" creationId="{5C5681D8-FC6E-6197-245B-8EEF973790D4}"/>
          </ac:picMkLst>
        </pc:picChg>
        <pc:picChg chg="del">
          <ac:chgData name="Allison Le Corre" userId="6f9a25f3-3161-4f46-ada0-f5cb160ff877" providerId="ADAL" clId="{2C2809E9-CFDA-B94C-B898-5DA5E789FBD4}" dt="2024-09-10T15:48:10.075" v="547" actId="478"/>
          <ac:picMkLst>
            <pc:docMk/>
            <pc:sldMk cId="3305479439" sldId="276"/>
            <ac:picMk id="8" creationId="{06B4F236-CCDF-DC47-3FD3-C1E0CA1AAADC}"/>
          </ac:picMkLst>
        </pc:picChg>
        <pc:picChg chg="add del mod">
          <ac:chgData name="Allison Le Corre" userId="6f9a25f3-3161-4f46-ada0-f5cb160ff877" providerId="ADAL" clId="{2C2809E9-CFDA-B94C-B898-5DA5E789FBD4}" dt="2024-09-10T15:48:51.300" v="557" actId="478"/>
          <ac:picMkLst>
            <pc:docMk/>
            <pc:sldMk cId="3305479439" sldId="276"/>
            <ac:picMk id="14" creationId="{CA376B30-725A-B2D3-7362-B5409502E6A0}"/>
          </ac:picMkLst>
        </pc:picChg>
        <pc:picChg chg="add del mod">
          <ac:chgData name="Allison Le Corre" userId="6f9a25f3-3161-4f46-ada0-f5cb160ff877" providerId="ADAL" clId="{2C2809E9-CFDA-B94C-B898-5DA5E789FBD4}" dt="2024-09-10T15:49:16.311" v="562" actId="478"/>
          <ac:picMkLst>
            <pc:docMk/>
            <pc:sldMk cId="3305479439" sldId="276"/>
            <ac:picMk id="17" creationId="{84A345CD-1EB8-81FA-DA50-F65E5C39D10B}"/>
          </ac:picMkLst>
        </pc:picChg>
        <pc:picChg chg="add mod">
          <ac:chgData name="Allison Le Corre" userId="6f9a25f3-3161-4f46-ada0-f5cb160ff877" providerId="ADAL" clId="{2C2809E9-CFDA-B94C-B898-5DA5E789FBD4}" dt="2024-09-11T15:36:01.611" v="1065" actId="1076"/>
          <ac:picMkLst>
            <pc:docMk/>
            <pc:sldMk cId="3305479439" sldId="276"/>
            <ac:picMk id="19" creationId="{0E2DF775-C548-4B81-DFB9-80B98E839935}"/>
          </ac:picMkLst>
        </pc:picChg>
        <pc:picChg chg="add mod">
          <ac:chgData name="Allison Le Corre" userId="6f9a25f3-3161-4f46-ada0-f5cb160ff877" providerId="ADAL" clId="{2C2809E9-CFDA-B94C-B898-5DA5E789FBD4}" dt="2024-09-11T15:35:23.768" v="1056"/>
          <ac:picMkLst>
            <pc:docMk/>
            <pc:sldMk cId="3305479439" sldId="276"/>
            <ac:picMk id="22" creationId="{F4A2C590-D225-5F4F-DBF5-0D3E05CAECB1}"/>
          </ac:picMkLst>
        </pc:picChg>
        <pc:picChg chg="mod">
          <ac:chgData name="Allison Le Corre" userId="6f9a25f3-3161-4f46-ada0-f5cb160ff877" providerId="ADAL" clId="{2C2809E9-CFDA-B94C-B898-5DA5E789FBD4}" dt="2024-09-11T15:35:36.225" v="1059"/>
          <ac:picMkLst>
            <pc:docMk/>
            <pc:sldMk cId="3305479439" sldId="276"/>
            <ac:picMk id="27" creationId="{5A83F0EE-A2C8-D841-7DF9-D3B390C5BC43}"/>
          </ac:picMkLst>
        </pc:picChg>
        <pc:picChg chg="mod">
          <ac:chgData name="Allison Le Corre" userId="6f9a25f3-3161-4f46-ada0-f5cb160ff877" providerId="ADAL" clId="{2C2809E9-CFDA-B94C-B898-5DA5E789FBD4}" dt="2024-09-11T15:35:36.225" v="1059"/>
          <ac:picMkLst>
            <pc:docMk/>
            <pc:sldMk cId="3305479439" sldId="276"/>
            <ac:picMk id="28" creationId="{AB7D3581-AB33-4CD7-4A23-B2E4D48D714E}"/>
          </ac:picMkLst>
        </pc:picChg>
        <pc:picChg chg="del">
          <ac:chgData name="Allison Le Corre" userId="6f9a25f3-3161-4f46-ada0-f5cb160ff877" providerId="ADAL" clId="{2C2809E9-CFDA-B94C-B898-5DA5E789FBD4}" dt="2024-09-10T15:50:26.792" v="575" actId="478"/>
          <ac:picMkLst>
            <pc:docMk/>
            <pc:sldMk cId="3305479439" sldId="276"/>
            <ac:picMk id="29" creationId="{243487D6-CE00-5840-9E29-753CDD07EB40}"/>
          </ac:picMkLst>
        </pc:picChg>
        <pc:picChg chg="add mod modCrop">
          <ac:chgData name="Allison Le Corre" userId="6f9a25f3-3161-4f46-ada0-f5cb160ff877" providerId="ADAL" clId="{2C2809E9-CFDA-B94C-B898-5DA5E789FBD4}" dt="2024-09-11T15:39:00.955" v="1087" actId="1076"/>
          <ac:picMkLst>
            <pc:docMk/>
            <pc:sldMk cId="3305479439" sldId="276"/>
            <ac:picMk id="34" creationId="{D6599A48-1963-9F7B-7B3D-A50124D6F069}"/>
          </ac:picMkLst>
        </pc:picChg>
      </pc:sldChg>
      <pc:sldChg chg="addSp modSp add mod">
        <pc:chgData name="Allison Le Corre" userId="6f9a25f3-3161-4f46-ada0-f5cb160ff877" providerId="ADAL" clId="{2C2809E9-CFDA-B94C-B898-5DA5E789FBD4}" dt="2024-09-12T07:42:56.464" v="1467"/>
        <pc:sldMkLst>
          <pc:docMk/>
          <pc:sldMk cId="1704397187" sldId="277"/>
        </pc:sldMkLst>
        <pc:spChg chg="mod">
          <ac:chgData name="Allison Le Corre" userId="6f9a25f3-3161-4f46-ada0-f5cb160ff877" providerId="ADAL" clId="{2C2809E9-CFDA-B94C-B898-5DA5E789FBD4}" dt="2024-09-11T15:30:26.604" v="896" actId="113"/>
          <ac:spMkLst>
            <pc:docMk/>
            <pc:sldMk cId="1704397187" sldId="277"/>
            <ac:spMk id="17" creationId="{88329B64-DF54-D93D-9973-1BA8C9BD7F85}"/>
          </ac:spMkLst>
        </pc:spChg>
        <pc:spChg chg="mod">
          <ac:chgData name="Allison Le Corre" userId="6f9a25f3-3161-4f46-ada0-f5cb160ff877" providerId="ADAL" clId="{2C2809E9-CFDA-B94C-B898-5DA5E789FBD4}" dt="2024-09-11T15:31:12.713" v="906" actId="1076"/>
          <ac:spMkLst>
            <pc:docMk/>
            <pc:sldMk cId="1704397187" sldId="277"/>
            <ac:spMk id="18" creationId="{A0A1346E-D4AA-9CEF-74A9-F2A43A0ADB91}"/>
          </ac:spMkLst>
        </pc:spChg>
        <pc:spChg chg="mod">
          <ac:chgData name="Allison Le Corre" userId="6f9a25f3-3161-4f46-ada0-f5cb160ff877" providerId="ADAL" clId="{2C2809E9-CFDA-B94C-B898-5DA5E789FBD4}" dt="2024-09-11T15:30:28.648" v="897" actId="113"/>
          <ac:spMkLst>
            <pc:docMk/>
            <pc:sldMk cId="1704397187" sldId="277"/>
            <ac:spMk id="19" creationId="{7A39B8C8-CB47-6A4A-6CB9-BE725652D934}"/>
          </ac:spMkLst>
        </pc:spChg>
        <pc:spChg chg="mod">
          <ac:chgData name="Allison Le Corre" userId="6f9a25f3-3161-4f46-ada0-f5cb160ff877" providerId="ADAL" clId="{2C2809E9-CFDA-B94C-B898-5DA5E789FBD4}" dt="2024-09-11T15:30:30.549" v="898" actId="113"/>
          <ac:spMkLst>
            <pc:docMk/>
            <pc:sldMk cId="1704397187" sldId="277"/>
            <ac:spMk id="20" creationId="{03B5FCE9-5827-178E-913F-040987F85FE5}"/>
          </ac:spMkLst>
        </pc:spChg>
        <pc:grpChg chg="add mod">
          <ac:chgData name="Allison Le Corre" userId="6f9a25f3-3161-4f46-ada0-f5cb160ff877" providerId="ADAL" clId="{2C2809E9-CFDA-B94C-B898-5DA5E789FBD4}" dt="2024-09-12T07:42:56.464" v="1467"/>
          <ac:grpSpMkLst>
            <pc:docMk/>
            <pc:sldMk cId="1704397187" sldId="277"/>
            <ac:grpSpMk id="3" creationId="{C1F8AF46-A5A9-C6FD-DC1F-B125DCAB2DEE}"/>
          </ac:grpSpMkLst>
        </pc:grpChg>
        <pc:picChg chg="mod">
          <ac:chgData name="Allison Le Corre" userId="6f9a25f3-3161-4f46-ada0-f5cb160ff877" providerId="ADAL" clId="{2C2809E9-CFDA-B94C-B898-5DA5E789FBD4}" dt="2024-09-12T07:42:56.464" v="1467"/>
          <ac:picMkLst>
            <pc:docMk/>
            <pc:sldMk cId="1704397187" sldId="277"/>
            <ac:picMk id="5" creationId="{297A5304-4730-C667-A84C-B024CA2B53FA}"/>
          </ac:picMkLst>
        </pc:picChg>
        <pc:picChg chg="mod">
          <ac:chgData name="Allison Le Corre" userId="6f9a25f3-3161-4f46-ada0-f5cb160ff877" providerId="ADAL" clId="{2C2809E9-CFDA-B94C-B898-5DA5E789FBD4}" dt="2024-09-12T07:42:56.464" v="1467"/>
          <ac:picMkLst>
            <pc:docMk/>
            <pc:sldMk cId="1704397187" sldId="277"/>
            <ac:picMk id="6" creationId="{B903078C-B527-8E69-22F7-DD6898B9A483}"/>
          </ac:picMkLst>
        </pc:picChg>
      </pc:sldChg>
      <pc:sldChg chg="addSp delSp modSp add mod">
        <pc:chgData name="Allison Le Corre" userId="6f9a25f3-3161-4f46-ada0-f5cb160ff877" providerId="ADAL" clId="{2C2809E9-CFDA-B94C-B898-5DA5E789FBD4}" dt="2024-09-12T14:33:12.920" v="1730" actId="478"/>
        <pc:sldMkLst>
          <pc:docMk/>
          <pc:sldMk cId="1696349737" sldId="278"/>
        </pc:sldMkLst>
        <pc:spChg chg="add mod">
          <ac:chgData name="Allison Le Corre" userId="6f9a25f3-3161-4f46-ada0-f5cb160ff877" providerId="ADAL" clId="{2C2809E9-CFDA-B94C-B898-5DA5E789FBD4}" dt="2024-09-11T15:39:36.318" v="1155" actId="20577"/>
          <ac:spMkLst>
            <pc:docMk/>
            <pc:sldMk cId="1696349737" sldId="278"/>
            <ac:spMk id="3" creationId="{008AC857-57DC-3477-8810-BBC86CD9C200}"/>
          </ac:spMkLst>
        </pc:spChg>
        <pc:spChg chg="add mod">
          <ac:chgData name="Allison Le Corre" userId="6f9a25f3-3161-4f46-ada0-f5cb160ff877" providerId="ADAL" clId="{2C2809E9-CFDA-B94C-B898-5DA5E789FBD4}" dt="2024-09-11T15:39:31.788" v="1148" actId="20577"/>
          <ac:spMkLst>
            <pc:docMk/>
            <pc:sldMk cId="1696349737" sldId="278"/>
            <ac:spMk id="5" creationId="{C0742DDE-0D8E-A0B4-D285-BD3F4574A959}"/>
          </ac:spMkLst>
        </pc:spChg>
        <pc:spChg chg="add del mod">
          <ac:chgData name="Allison Le Corre" userId="6f9a25f3-3161-4f46-ada0-f5cb160ff877" providerId="ADAL" clId="{2C2809E9-CFDA-B94C-B898-5DA5E789FBD4}" dt="2024-09-11T15:40:50.194" v="1162" actId="478"/>
          <ac:spMkLst>
            <pc:docMk/>
            <pc:sldMk cId="1696349737" sldId="278"/>
            <ac:spMk id="7" creationId="{2DA14132-C239-5FF6-695F-417F03B4A367}"/>
          </ac:spMkLst>
        </pc:spChg>
        <pc:spChg chg="add del mod">
          <ac:chgData name="Allison Le Corre" userId="6f9a25f3-3161-4f46-ada0-f5cb160ff877" providerId="ADAL" clId="{2C2809E9-CFDA-B94C-B898-5DA5E789FBD4}" dt="2024-09-12T14:33:12.920" v="1730" actId="478"/>
          <ac:spMkLst>
            <pc:docMk/>
            <pc:sldMk cId="1696349737" sldId="278"/>
            <ac:spMk id="12" creationId="{0F87418E-C256-C48A-42C6-3928C8CCBB7A}"/>
          </ac:spMkLst>
        </pc:spChg>
        <pc:spChg chg="mod">
          <ac:chgData name="Allison Le Corre" userId="6f9a25f3-3161-4f46-ada0-f5cb160ff877" providerId="ADAL" clId="{2C2809E9-CFDA-B94C-B898-5DA5E789FBD4}" dt="2024-09-11T15:30:39.441" v="899" actId="113"/>
          <ac:spMkLst>
            <pc:docMk/>
            <pc:sldMk cId="1696349737" sldId="278"/>
            <ac:spMk id="17" creationId="{88329B64-DF54-D93D-9973-1BA8C9BD7F85}"/>
          </ac:spMkLst>
        </pc:spChg>
        <pc:spChg chg="mod">
          <ac:chgData name="Allison Le Corre" userId="6f9a25f3-3161-4f46-ada0-f5cb160ff877" providerId="ADAL" clId="{2C2809E9-CFDA-B94C-B898-5DA5E789FBD4}" dt="2024-09-11T15:31:08.945" v="905" actId="1076"/>
          <ac:spMkLst>
            <pc:docMk/>
            <pc:sldMk cId="1696349737" sldId="278"/>
            <ac:spMk id="18" creationId="{A0A1346E-D4AA-9CEF-74A9-F2A43A0ADB91}"/>
          </ac:spMkLst>
        </pc:spChg>
        <pc:spChg chg="mod">
          <ac:chgData name="Allison Le Corre" userId="6f9a25f3-3161-4f46-ada0-f5cb160ff877" providerId="ADAL" clId="{2C2809E9-CFDA-B94C-B898-5DA5E789FBD4}" dt="2024-09-11T15:30:42.750" v="900" actId="113"/>
          <ac:spMkLst>
            <pc:docMk/>
            <pc:sldMk cId="1696349737" sldId="278"/>
            <ac:spMk id="19" creationId="{7A39B8C8-CB47-6A4A-6CB9-BE725652D934}"/>
          </ac:spMkLst>
        </pc:spChg>
        <pc:spChg chg="mod">
          <ac:chgData name="Allison Le Corre" userId="6f9a25f3-3161-4f46-ada0-f5cb160ff877" providerId="ADAL" clId="{2C2809E9-CFDA-B94C-B898-5DA5E789FBD4}" dt="2024-09-11T15:30:44.491" v="901" actId="113"/>
          <ac:spMkLst>
            <pc:docMk/>
            <pc:sldMk cId="1696349737" sldId="278"/>
            <ac:spMk id="20" creationId="{03B5FCE9-5827-178E-913F-040987F85FE5}"/>
          </ac:spMkLst>
        </pc:spChg>
        <pc:grpChg chg="add mod">
          <ac:chgData name="Allison Le Corre" userId="6f9a25f3-3161-4f46-ada0-f5cb160ff877" providerId="ADAL" clId="{2C2809E9-CFDA-B94C-B898-5DA5E789FBD4}" dt="2024-09-12T07:43:08.532" v="1470"/>
          <ac:grpSpMkLst>
            <pc:docMk/>
            <pc:sldMk cId="1696349737" sldId="278"/>
            <ac:grpSpMk id="9" creationId="{3CCB1C23-9E67-B857-5B14-68A0E6BE7A06}"/>
          </ac:grpSpMkLst>
        </pc:grpChg>
        <pc:picChg chg="add del mod">
          <ac:chgData name="Allison Le Corre" userId="6f9a25f3-3161-4f46-ada0-f5cb160ff877" providerId="ADAL" clId="{2C2809E9-CFDA-B94C-B898-5DA5E789FBD4}" dt="2024-09-11T15:39:50.078" v="1158" actId="478"/>
          <ac:picMkLst>
            <pc:docMk/>
            <pc:sldMk cId="1696349737" sldId="278"/>
            <ac:picMk id="6" creationId="{3E1F79D2-4E9D-7CD0-2DAE-D729566C5492}"/>
          </ac:picMkLst>
        </pc:picChg>
        <pc:picChg chg="add mod">
          <ac:chgData name="Allison Le Corre" userId="6f9a25f3-3161-4f46-ada0-f5cb160ff877" providerId="ADAL" clId="{2C2809E9-CFDA-B94C-B898-5DA5E789FBD4}" dt="2024-09-11T15:44:06.003" v="1254" actId="1076"/>
          <ac:picMkLst>
            <pc:docMk/>
            <pc:sldMk cId="1696349737" sldId="278"/>
            <ac:picMk id="8" creationId="{CABACEC9-F4EE-3404-6E19-6FE9B8A37BBE}"/>
          </ac:picMkLst>
        </pc:picChg>
        <pc:picChg chg="mod">
          <ac:chgData name="Allison Le Corre" userId="6f9a25f3-3161-4f46-ada0-f5cb160ff877" providerId="ADAL" clId="{2C2809E9-CFDA-B94C-B898-5DA5E789FBD4}" dt="2024-09-12T07:43:08.532" v="1470"/>
          <ac:picMkLst>
            <pc:docMk/>
            <pc:sldMk cId="1696349737" sldId="278"/>
            <ac:picMk id="10" creationId="{E84157C4-F5E0-2BFA-BD5F-EE70848C5A90}"/>
          </ac:picMkLst>
        </pc:picChg>
        <pc:picChg chg="mod">
          <ac:chgData name="Allison Le Corre" userId="6f9a25f3-3161-4f46-ada0-f5cb160ff877" providerId="ADAL" clId="{2C2809E9-CFDA-B94C-B898-5DA5E789FBD4}" dt="2024-09-12T07:43:08.532" v="1470"/>
          <ac:picMkLst>
            <pc:docMk/>
            <pc:sldMk cId="1696349737" sldId="278"/>
            <ac:picMk id="11" creationId="{F1289C60-7467-711F-D70B-742102889008}"/>
          </ac:picMkLst>
        </pc:picChg>
        <pc:picChg chg="del">
          <ac:chgData name="Allison Le Corre" userId="6f9a25f3-3161-4f46-ada0-f5cb160ff877" providerId="ADAL" clId="{2C2809E9-CFDA-B94C-B898-5DA5E789FBD4}" dt="2024-09-11T15:35:01.065" v="1054" actId="478"/>
          <ac:picMkLst>
            <pc:docMk/>
            <pc:sldMk cId="1696349737" sldId="278"/>
            <ac:picMk id="16" creationId="{2C91729B-B4D2-58E0-C6DC-2B7F4089F7ED}"/>
          </ac:picMkLst>
        </pc:picChg>
      </pc:sldChg>
      <pc:sldChg chg="addSp delSp modSp add mod">
        <pc:chgData name="Allison Le Corre" userId="6f9a25f3-3161-4f46-ada0-f5cb160ff877" providerId="ADAL" clId="{2C2809E9-CFDA-B94C-B898-5DA5E789FBD4}" dt="2024-09-12T14:40:47.774" v="1799" actId="1076"/>
        <pc:sldMkLst>
          <pc:docMk/>
          <pc:sldMk cId="3083282252" sldId="279"/>
        </pc:sldMkLst>
        <pc:spChg chg="add mod">
          <ac:chgData name="Allison Le Corre" userId="6f9a25f3-3161-4f46-ada0-f5cb160ff877" providerId="ADAL" clId="{2C2809E9-CFDA-B94C-B898-5DA5E789FBD4}" dt="2024-09-12T14:40:47.774" v="1799" actId="1076"/>
          <ac:spMkLst>
            <pc:docMk/>
            <pc:sldMk cId="3083282252" sldId="279"/>
            <ac:spMk id="2" creationId="{A1B3F4D4-FEE5-CFBB-70D1-F1E2388573C6}"/>
          </ac:spMkLst>
        </pc:spChg>
        <pc:spChg chg="add del mod">
          <ac:chgData name="Allison Le Corre" userId="6f9a25f3-3161-4f46-ada0-f5cb160ff877" providerId="ADAL" clId="{2C2809E9-CFDA-B94C-B898-5DA5E789FBD4}" dt="2024-09-12T13:45:03" v="1729" actId="478"/>
          <ac:spMkLst>
            <pc:docMk/>
            <pc:sldMk cId="3083282252" sldId="279"/>
            <ac:spMk id="6" creationId="{0B7A8032-23D4-53E3-956D-A3EDDE86B72F}"/>
          </ac:spMkLst>
        </pc:spChg>
        <pc:spChg chg="add del mod">
          <ac:chgData name="Allison Le Corre" userId="6f9a25f3-3161-4f46-ada0-f5cb160ff877" providerId="ADAL" clId="{2C2809E9-CFDA-B94C-B898-5DA5E789FBD4}" dt="2024-09-12T10:30:33.270" v="1682" actId="478"/>
          <ac:spMkLst>
            <pc:docMk/>
            <pc:sldMk cId="3083282252" sldId="279"/>
            <ac:spMk id="7" creationId="{F919AF22-8D39-AF16-58B1-9B1B45B9DAF1}"/>
          </ac:spMkLst>
        </pc:spChg>
        <pc:spChg chg="add mod">
          <ac:chgData name="Allison Le Corre" userId="6f9a25f3-3161-4f46-ada0-f5cb160ff877" providerId="ADAL" clId="{2C2809E9-CFDA-B94C-B898-5DA5E789FBD4}" dt="2024-09-12T10:33:09.808" v="1727" actId="1076"/>
          <ac:spMkLst>
            <pc:docMk/>
            <pc:sldMk cId="3083282252" sldId="279"/>
            <ac:spMk id="9" creationId="{076AC8C0-7959-B3CA-BE3F-E4D23D5A1B20}"/>
          </ac:spMkLst>
        </pc:spChg>
        <pc:spChg chg="del">
          <ac:chgData name="Allison Le Corre" userId="6f9a25f3-3161-4f46-ada0-f5cb160ff877" providerId="ADAL" clId="{2C2809E9-CFDA-B94C-B898-5DA5E789FBD4}" dt="2024-09-11T15:43:53.961" v="1250" actId="478"/>
          <ac:spMkLst>
            <pc:docMk/>
            <pc:sldMk cId="3083282252" sldId="279"/>
            <ac:spMk id="11" creationId="{59E4A468-B926-0C51-DECE-51854F9AF248}"/>
          </ac:spMkLst>
        </pc:spChg>
        <pc:spChg chg="mod">
          <ac:chgData name="Allison Le Corre" userId="6f9a25f3-3161-4f46-ada0-f5cb160ff877" providerId="ADAL" clId="{2C2809E9-CFDA-B94C-B898-5DA5E789FBD4}" dt="2024-09-12T10:33:09.808" v="1727" actId="1076"/>
          <ac:spMkLst>
            <pc:docMk/>
            <pc:sldMk cId="3083282252" sldId="279"/>
            <ac:spMk id="20" creationId="{A7841A8C-82F7-FE34-41F4-46BE59E426AF}"/>
          </ac:spMkLst>
        </pc:spChg>
        <pc:spChg chg="mod">
          <ac:chgData name="Allison Le Corre" userId="6f9a25f3-3161-4f46-ada0-f5cb160ff877" providerId="ADAL" clId="{2C2809E9-CFDA-B94C-B898-5DA5E789FBD4}" dt="2024-09-12T10:33:09.808" v="1727" actId="1076"/>
          <ac:spMkLst>
            <pc:docMk/>
            <pc:sldMk cId="3083282252" sldId="279"/>
            <ac:spMk id="21" creationId="{EEAB08C6-0F39-E9B2-8CEC-A8D6224925ED}"/>
          </ac:spMkLst>
        </pc:spChg>
        <pc:spChg chg="mod">
          <ac:chgData name="Allison Le Corre" userId="6f9a25f3-3161-4f46-ada0-f5cb160ff877" providerId="ADAL" clId="{2C2809E9-CFDA-B94C-B898-5DA5E789FBD4}" dt="2024-09-11T15:44:52.433" v="1267" actId="1076"/>
          <ac:spMkLst>
            <pc:docMk/>
            <pc:sldMk cId="3083282252" sldId="279"/>
            <ac:spMk id="23" creationId="{F1DB7AF6-FD1D-4DAC-55BE-7764E67016F6}"/>
          </ac:spMkLst>
        </pc:spChg>
        <pc:spChg chg="mod">
          <ac:chgData name="Allison Le Corre" userId="6f9a25f3-3161-4f46-ada0-f5cb160ff877" providerId="ADAL" clId="{2C2809E9-CFDA-B94C-B898-5DA5E789FBD4}" dt="2024-09-11T15:44:55.347" v="1268" actId="1076"/>
          <ac:spMkLst>
            <pc:docMk/>
            <pc:sldMk cId="3083282252" sldId="279"/>
            <ac:spMk id="24" creationId="{D106ECA1-C9E7-1C21-9C24-3AEF645DC148}"/>
          </ac:spMkLst>
        </pc:spChg>
        <pc:picChg chg="add mod">
          <ac:chgData name="Allison Le Corre" userId="6f9a25f3-3161-4f46-ada0-f5cb160ff877" providerId="ADAL" clId="{2C2809E9-CFDA-B94C-B898-5DA5E789FBD4}" dt="2024-09-12T10:02:55.788" v="1562" actId="1076"/>
          <ac:picMkLst>
            <pc:docMk/>
            <pc:sldMk cId="3083282252" sldId="279"/>
            <ac:picMk id="5" creationId="{E8A5F5AD-2D71-018E-32AE-B98C9D6A25BD}"/>
          </ac:picMkLst>
        </pc:picChg>
        <pc:picChg chg="add mod">
          <ac:chgData name="Allison Le Corre" userId="6f9a25f3-3161-4f46-ada0-f5cb160ff877" providerId="ADAL" clId="{2C2809E9-CFDA-B94C-B898-5DA5E789FBD4}" dt="2024-09-12T10:33:11.533" v="1728" actId="1076"/>
          <ac:picMkLst>
            <pc:docMk/>
            <pc:sldMk cId="3083282252" sldId="279"/>
            <ac:picMk id="8" creationId="{66D1E8D4-3B6B-0EAD-24D6-DC78E996DFE1}"/>
          </ac:picMkLst>
        </pc:picChg>
        <pc:picChg chg="del">
          <ac:chgData name="Allison Le Corre" userId="6f9a25f3-3161-4f46-ada0-f5cb160ff877" providerId="ADAL" clId="{2C2809E9-CFDA-B94C-B898-5DA5E789FBD4}" dt="2024-09-11T15:43:51.073" v="1249" actId="478"/>
          <ac:picMkLst>
            <pc:docMk/>
            <pc:sldMk cId="3083282252" sldId="279"/>
            <ac:picMk id="19" creationId="{0E2DF775-C548-4B81-DFB9-80B98E839935}"/>
          </ac:picMkLst>
        </pc:picChg>
        <pc:picChg chg="del">
          <ac:chgData name="Allison Le Corre" userId="6f9a25f3-3161-4f46-ada0-f5cb160ff877" providerId="ADAL" clId="{2C2809E9-CFDA-B94C-B898-5DA5E789FBD4}" dt="2024-09-11T15:43:54.677" v="1251" actId="478"/>
          <ac:picMkLst>
            <pc:docMk/>
            <pc:sldMk cId="3083282252" sldId="279"/>
            <ac:picMk id="34" creationId="{D6599A48-1963-9F7B-7B3D-A50124D6F069}"/>
          </ac:picMkLst>
        </pc:picChg>
      </pc:sldChg>
      <pc:sldChg chg="add del">
        <pc:chgData name="Allison Le Corre" userId="6f9a25f3-3161-4f46-ada0-f5cb160ff877" providerId="ADAL" clId="{2C2809E9-CFDA-B94C-B898-5DA5E789FBD4}" dt="2024-09-12T07:43:04.370" v="1469" actId="2696"/>
        <pc:sldMkLst>
          <pc:docMk/>
          <pc:sldMk cId="2496047904" sldId="280"/>
        </pc:sldMkLst>
      </pc:sldChg>
    </pc:docChg>
  </pc:docChgLst>
  <pc:docChgLst>
    <pc:chgData name="Eva Lopes" userId="S::eva.lopes@energy-cities.eu::4543ba03-246e-4a69-9097-cecb0ee4f3f1" providerId="AD" clId="Web-{1ED14612-A0D7-08AF-6423-B4182B9CC350}"/>
    <pc:docChg chg="modSld">
      <pc:chgData name="Eva Lopes" userId="S::eva.lopes@energy-cities.eu::4543ba03-246e-4a69-9097-cecb0ee4f3f1" providerId="AD" clId="Web-{1ED14612-A0D7-08AF-6423-B4182B9CC350}" dt="2024-09-24T15:31:48.010" v="478" actId="1076"/>
      <pc:docMkLst>
        <pc:docMk/>
      </pc:docMkLst>
      <pc:sldChg chg="modSp">
        <pc:chgData name="Eva Lopes" userId="S::eva.lopes@energy-cities.eu::4543ba03-246e-4a69-9097-cecb0ee4f3f1" providerId="AD" clId="Web-{1ED14612-A0D7-08AF-6423-B4182B9CC350}" dt="2024-09-24T15:06:59.171" v="58" actId="1076"/>
        <pc:sldMkLst>
          <pc:docMk/>
          <pc:sldMk cId="3171800224" sldId="256"/>
        </pc:sldMkLst>
        <pc:spChg chg="mod">
          <ac:chgData name="Eva Lopes" userId="S::eva.lopes@energy-cities.eu::4543ba03-246e-4a69-9097-cecb0ee4f3f1" providerId="AD" clId="Web-{1ED14612-A0D7-08AF-6423-B4182B9CC350}" dt="2024-09-24T15:06:59.171" v="58" actId="1076"/>
          <ac:spMkLst>
            <pc:docMk/>
            <pc:sldMk cId="3171800224" sldId="256"/>
            <ac:spMk id="2" creationId="{1F2C9D37-886C-5B8F-8DD7-38551A04B6FB}"/>
          </ac:spMkLst>
        </pc:spChg>
        <pc:spChg chg="mod">
          <ac:chgData name="Eva Lopes" userId="S::eva.lopes@energy-cities.eu::4543ba03-246e-4a69-9097-cecb0ee4f3f1" providerId="AD" clId="Web-{1ED14612-A0D7-08AF-6423-B4182B9CC350}" dt="2024-09-24T15:06:14.653" v="34"/>
          <ac:spMkLst>
            <pc:docMk/>
            <pc:sldMk cId="3171800224" sldId="256"/>
            <ac:spMk id="13" creationId="{C1A21DFF-BF54-E0CD-6223-2C9AEF63B589}"/>
          </ac:spMkLst>
        </pc:spChg>
        <pc:picChg chg="mod">
          <ac:chgData name="Eva Lopes" userId="S::eva.lopes@energy-cities.eu::4543ba03-246e-4a69-9097-cecb0ee4f3f1" providerId="AD" clId="Web-{1ED14612-A0D7-08AF-6423-B4182B9CC350}" dt="2024-09-24T15:05:56.590" v="28" actId="1076"/>
          <ac:picMkLst>
            <pc:docMk/>
            <pc:sldMk cId="3171800224" sldId="256"/>
            <ac:picMk id="5" creationId="{44EFA6AC-28A5-7A64-BE89-3504C064DC86}"/>
          </ac:picMkLst>
        </pc:picChg>
      </pc:sldChg>
      <pc:sldChg chg="modSp">
        <pc:chgData name="Eva Lopes" userId="S::eva.lopes@energy-cities.eu::4543ba03-246e-4a69-9097-cecb0ee4f3f1" providerId="AD" clId="Web-{1ED14612-A0D7-08AF-6423-B4182B9CC350}" dt="2024-09-24T15:09:03.129" v="89" actId="1076"/>
        <pc:sldMkLst>
          <pc:docMk/>
          <pc:sldMk cId="833150755" sldId="272"/>
        </pc:sldMkLst>
        <pc:spChg chg="mod">
          <ac:chgData name="Eva Lopes" userId="S::eva.lopes@energy-cities.eu::4543ba03-246e-4a69-9097-cecb0ee4f3f1" providerId="AD" clId="Web-{1ED14612-A0D7-08AF-6423-B4182B9CC350}" dt="2024-09-24T15:08:15.783" v="81" actId="14100"/>
          <ac:spMkLst>
            <pc:docMk/>
            <pc:sldMk cId="833150755" sldId="272"/>
            <ac:spMk id="23" creationId="{ED5F4249-3F61-22C0-46EF-DED3661921A9}"/>
          </ac:spMkLst>
        </pc:spChg>
        <pc:spChg chg="mod">
          <ac:chgData name="Eva Lopes" userId="S::eva.lopes@energy-cities.eu::4543ba03-246e-4a69-9097-cecb0ee4f3f1" providerId="AD" clId="Web-{1ED14612-A0D7-08AF-6423-B4182B9CC350}" dt="2024-09-24T15:08:13.330" v="80" actId="14100"/>
          <ac:spMkLst>
            <pc:docMk/>
            <pc:sldMk cId="833150755" sldId="272"/>
            <ac:spMk id="25" creationId="{0E433950-C485-C304-4521-C556E1D21F47}"/>
          </ac:spMkLst>
        </pc:spChg>
        <pc:spChg chg="mod">
          <ac:chgData name="Eva Lopes" userId="S::eva.lopes@energy-cities.eu::4543ba03-246e-4a69-9097-cecb0ee4f3f1" providerId="AD" clId="Web-{1ED14612-A0D7-08AF-6423-B4182B9CC350}" dt="2024-09-24T15:09:03.129" v="89" actId="1076"/>
          <ac:spMkLst>
            <pc:docMk/>
            <pc:sldMk cId="833150755" sldId="272"/>
            <ac:spMk id="26" creationId="{8C07D735-0321-9376-0164-EFE3C67882C9}"/>
          </ac:spMkLst>
        </pc:spChg>
        <pc:spChg chg="mod">
          <ac:chgData name="Eva Lopes" userId="S::eva.lopes@energy-cities.eu::4543ba03-246e-4a69-9097-cecb0ee4f3f1" providerId="AD" clId="Web-{1ED14612-A0D7-08AF-6423-B4182B9CC350}" dt="2024-09-24T15:08:49.362" v="88" actId="14100"/>
          <ac:spMkLst>
            <pc:docMk/>
            <pc:sldMk cId="833150755" sldId="272"/>
            <ac:spMk id="37" creationId="{523DE3AE-1923-7173-3707-F0D9AA218B87}"/>
          </ac:spMkLst>
        </pc:spChg>
      </pc:sldChg>
      <pc:sldChg chg="addSp delSp modSp">
        <pc:chgData name="Eva Lopes" userId="S::eva.lopes@energy-cities.eu::4543ba03-246e-4a69-9097-cecb0ee4f3f1" providerId="AD" clId="Web-{1ED14612-A0D7-08AF-6423-B4182B9CC350}" dt="2024-09-24T15:14:51.627" v="215" actId="20577"/>
        <pc:sldMkLst>
          <pc:docMk/>
          <pc:sldMk cId="1597599549" sldId="274"/>
        </pc:sldMkLst>
        <pc:spChg chg="add del mod">
          <ac:chgData name="Eva Lopes" userId="S::eva.lopes@energy-cities.eu::4543ba03-246e-4a69-9097-cecb0ee4f3f1" providerId="AD" clId="Web-{1ED14612-A0D7-08AF-6423-B4182B9CC350}" dt="2024-09-24T15:12:35.715" v="182"/>
          <ac:spMkLst>
            <pc:docMk/>
            <pc:sldMk cId="1597599549" sldId="274"/>
            <ac:spMk id="5" creationId="{A20CD2E2-39D5-41AA-643A-33203A25E7FF}"/>
          </ac:spMkLst>
        </pc:spChg>
        <pc:spChg chg="mod">
          <ac:chgData name="Eva Lopes" userId="S::eva.lopes@energy-cities.eu::4543ba03-246e-4a69-9097-cecb0ee4f3f1" providerId="AD" clId="Web-{1ED14612-A0D7-08AF-6423-B4182B9CC350}" dt="2024-09-24T15:14:16.016" v="210" actId="1076"/>
          <ac:spMkLst>
            <pc:docMk/>
            <pc:sldMk cId="1597599549" sldId="274"/>
            <ac:spMk id="9" creationId="{4E904B3E-50AB-606A-F7D8-31BD680B6B7A}"/>
          </ac:spMkLst>
        </pc:spChg>
        <pc:spChg chg="mod">
          <ac:chgData name="Eva Lopes" userId="S::eva.lopes@energy-cities.eu::4543ba03-246e-4a69-9097-cecb0ee4f3f1" providerId="AD" clId="Web-{1ED14612-A0D7-08AF-6423-B4182B9CC350}" dt="2024-09-24T15:14:12.031" v="209" actId="1076"/>
          <ac:spMkLst>
            <pc:docMk/>
            <pc:sldMk cId="1597599549" sldId="274"/>
            <ac:spMk id="10" creationId="{084465D2-B647-F671-0F0A-BD8EB742499F}"/>
          </ac:spMkLst>
        </pc:spChg>
        <pc:spChg chg="del mod">
          <ac:chgData name="Eva Lopes" userId="S::eva.lopes@energy-cities.eu::4543ba03-246e-4a69-9097-cecb0ee4f3f1" providerId="AD" clId="Web-{1ED14612-A0D7-08AF-6423-B4182B9CC350}" dt="2024-09-24T15:11:16.306" v="157"/>
          <ac:spMkLst>
            <pc:docMk/>
            <pc:sldMk cId="1597599549" sldId="274"/>
            <ac:spMk id="12" creationId="{1E9088CD-A309-C76E-793C-4AFD1A4ECC4B}"/>
          </ac:spMkLst>
        </pc:spChg>
        <pc:spChg chg="mod">
          <ac:chgData name="Eva Lopes" userId="S::eva.lopes@energy-cities.eu::4543ba03-246e-4a69-9097-cecb0ee4f3f1" providerId="AD" clId="Web-{1ED14612-A0D7-08AF-6423-B4182B9CC350}" dt="2024-09-24T15:14:51.627" v="215" actId="20577"/>
          <ac:spMkLst>
            <pc:docMk/>
            <pc:sldMk cId="1597599549" sldId="274"/>
            <ac:spMk id="13" creationId="{8D32A898-63C7-C539-4E3F-F69A1EAF1DFD}"/>
          </ac:spMkLst>
        </pc:spChg>
        <pc:spChg chg="mod">
          <ac:chgData name="Eva Lopes" userId="S::eva.lopes@energy-cities.eu::4543ba03-246e-4a69-9097-cecb0ee4f3f1" providerId="AD" clId="Web-{1ED14612-A0D7-08AF-6423-B4182B9CC350}" dt="2024-09-24T15:12:05.183" v="175" actId="20577"/>
          <ac:spMkLst>
            <pc:docMk/>
            <pc:sldMk cId="1597599549" sldId="274"/>
            <ac:spMk id="24" creationId="{0F7192E6-CCC5-6E49-FF81-6446AFF86391}"/>
          </ac:spMkLst>
        </pc:spChg>
        <pc:picChg chg="del">
          <ac:chgData name="Eva Lopes" userId="S::eva.lopes@energy-cities.eu::4543ba03-246e-4a69-9097-cecb0ee4f3f1" providerId="AD" clId="Web-{1ED14612-A0D7-08AF-6423-B4182B9CC350}" dt="2024-09-24T15:11:02.961" v="144"/>
          <ac:picMkLst>
            <pc:docMk/>
            <pc:sldMk cId="1597599549" sldId="274"/>
            <ac:picMk id="29" creationId="{243487D6-CE00-5840-9E29-753CDD07EB40}"/>
          </ac:picMkLst>
        </pc:picChg>
      </pc:sldChg>
      <pc:sldChg chg="addSp delSp modSp">
        <pc:chgData name="Eva Lopes" userId="S::eva.lopes@energy-cities.eu::4543ba03-246e-4a69-9097-cecb0ee4f3f1" providerId="AD" clId="Web-{1ED14612-A0D7-08AF-6423-B4182B9CC350}" dt="2024-09-24T15:17:53.868" v="263" actId="1076"/>
        <pc:sldMkLst>
          <pc:docMk/>
          <pc:sldMk cId="3305479439" sldId="276"/>
        </pc:sldMkLst>
        <pc:spChg chg="add">
          <ac:chgData name="Eva Lopes" userId="S::eva.lopes@energy-cities.eu::4543ba03-246e-4a69-9097-cecb0ee4f3f1" providerId="AD" clId="Web-{1ED14612-A0D7-08AF-6423-B4182B9CC350}" dt="2024-09-24T15:14:57.283" v="216"/>
          <ac:spMkLst>
            <pc:docMk/>
            <pc:sldMk cId="3305479439" sldId="276"/>
            <ac:spMk id="5" creationId="{FD0845F5-0AED-DDD9-6B3F-04BF92E529CC}"/>
          </ac:spMkLst>
        </pc:spChg>
        <pc:spChg chg="mod">
          <ac:chgData name="Eva Lopes" userId="S::eva.lopes@energy-cities.eu::4543ba03-246e-4a69-9097-cecb0ee4f3f1" providerId="AD" clId="Web-{1ED14612-A0D7-08AF-6423-B4182B9CC350}" dt="2024-09-24T15:16:28.662" v="251" actId="20577"/>
          <ac:spMkLst>
            <pc:docMk/>
            <pc:sldMk cId="3305479439" sldId="276"/>
            <ac:spMk id="11" creationId="{59E4A468-B926-0C51-DECE-51854F9AF248}"/>
          </ac:spMkLst>
        </pc:spChg>
        <pc:spChg chg="mod">
          <ac:chgData name="Eva Lopes" userId="S::eva.lopes@energy-cities.eu::4543ba03-246e-4a69-9097-cecb0ee4f3f1" providerId="AD" clId="Web-{1ED14612-A0D7-08AF-6423-B4182B9CC350}" dt="2024-09-24T15:17:50.196" v="262" actId="20577"/>
          <ac:spMkLst>
            <pc:docMk/>
            <pc:sldMk cId="3305479439" sldId="276"/>
            <ac:spMk id="20" creationId="{A7841A8C-82F7-FE34-41F4-46BE59E426AF}"/>
          </ac:spMkLst>
        </pc:spChg>
        <pc:spChg chg="mod">
          <ac:chgData name="Eva Lopes" userId="S::eva.lopes@energy-cities.eu::4543ba03-246e-4a69-9097-cecb0ee4f3f1" providerId="AD" clId="Web-{1ED14612-A0D7-08AF-6423-B4182B9CC350}" dt="2024-09-24T15:17:53.868" v="263" actId="1076"/>
          <ac:spMkLst>
            <pc:docMk/>
            <pc:sldMk cId="3305479439" sldId="276"/>
            <ac:spMk id="21" creationId="{EEAB08C6-0F39-E9B2-8CEC-A8D6224925ED}"/>
          </ac:spMkLst>
        </pc:spChg>
        <pc:spChg chg="del">
          <ac:chgData name="Eva Lopes" userId="S::eva.lopes@energy-cities.eu::4543ba03-246e-4a69-9097-cecb0ee4f3f1" providerId="AD" clId="Web-{1ED14612-A0D7-08AF-6423-B4182B9CC350}" dt="2024-09-24T15:14:44.533" v="212"/>
          <ac:spMkLst>
            <pc:docMk/>
            <pc:sldMk cId="3305479439" sldId="276"/>
            <ac:spMk id="23" creationId="{F1DB7AF6-FD1D-4DAC-55BE-7764E67016F6}"/>
          </ac:spMkLst>
        </pc:spChg>
        <pc:spChg chg="del">
          <ac:chgData name="Eva Lopes" userId="S::eva.lopes@energy-cities.eu::4543ba03-246e-4a69-9097-cecb0ee4f3f1" providerId="AD" clId="Web-{1ED14612-A0D7-08AF-6423-B4182B9CC350}" dt="2024-09-24T15:14:45.939" v="213"/>
          <ac:spMkLst>
            <pc:docMk/>
            <pc:sldMk cId="3305479439" sldId="276"/>
            <ac:spMk id="24" creationId="{D106ECA1-C9E7-1C21-9C24-3AEF645DC148}"/>
          </ac:spMkLst>
        </pc:spChg>
        <pc:picChg chg="del">
          <ac:chgData name="Eva Lopes" userId="S::eva.lopes@energy-cities.eu::4543ba03-246e-4a69-9097-cecb0ee4f3f1" providerId="AD" clId="Web-{1ED14612-A0D7-08AF-6423-B4182B9CC350}" dt="2024-09-24T15:14:42.017" v="211"/>
          <ac:picMkLst>
            <pc:docMk/>
            <pc:sldMk cId="3305479439" sldId="276"/>
            <ac:picMk id="22" creationId="{F4A2C590-D225-5F4F-DBF5-0D3E05CAECB1}"/>
          </ac:picMkLst>
        </pc:picChg>
        <pc:picChg chg="mod">
          <ac:chgData name="Eva Lopes" userId="S::eva.lopes@energy-cities.eu::4543ba03-246e-4a69-9097-cecb0ee4f3f1" providerId="AD" clId="Web-{1ED14612-A0D7-08AF-6423-B4182B9CC350}" dt="2024-09-24T15:16:23.818" v="249" actId="1076"/>
          <ac:picMkLst>
            <pc:docMk/>
            <pc:sldMk cId="3305479439" sldId="276"/>
            <ac:picMk id="34" creationId="{D6599A48-1963-9F7B-7B3D-A50124D6F069}"/>
          </ac:picMkLst>
        </pc:picChg>
      </pc:sldChg>
      <pc:sldChg chg="addSp delSp modSp">
        <pc:chgData name="Eva Lopes" userId="S::eva.lopes@energy-cities.eu::4543ba03-246e-4a69-9097-cecb0ee4f3f1" providerId="AD" clId="Web-{1ED14612-A0D7-08AF-6423-B4182B9CC350}" dt="2024-09-24T15:29:07.379" v="431" actId="14100"/>
        <pc:sldMkLst>
          <pc:docMk/>
          <pc:sldMk cId="1704397187" sldId="277"/>
        </pc:sldMkLst>
        <pc:spChg chg="del">
          <ac:chgData name="Eva Lopes" userId="S::eva.lopes@energy-cities.eu::4543ba03-246e-4a69-9097-cecb0ee4f3f1" providerId="AD" clId="Web-{1ED14612-A0D7-08AF-6423-B4182B9CC350}" dt="2024-09-24T15:24:15.727" v="385"/>
          <ac:spMkLst>
            <pc:docMk/>
            <pc:sldMk cId="1704397187" sldId="277"/>
            <ac:spMk id="2" creationId="{A937AE43-DCAF-4B9D-6A55-05381307E2F9}"/>
          </ac:spMkLst>
        </pc:spChg>
        <pc:spChg chg="add mod">
          <ac:chgData name="Eva Lopes" userId="S::eva.lopes@energy-cities.eu::4543ba03-246e-4a69-9097-cecb0ee4f3f1" providerId="AD" clId="Web-{1ED14612-A0D7-08AF-6423-B4182B9CC350}" dt="2024-09-24T15:24:23.977" v="389" actId="20577"/>
          <ac:spMkLst>
            <pc:docMk/>
            <pc:sldMk cId="1704397187" sldId="277"/>
            <ac:spMk id="8" creationId="{771AFF2B-63A9-FABC-CF05-F4EBE0D996E6}"/>
          </ac:spMkLst>
        </pc:spChg>
        <pc:spChg chg="del mod">
          <ac:chgData name="Eva Lopes" userId="S::eva.lopes@energy-cities.eu::4543ba03-246e-4a69-9097-cecb0ee4f3f1" providerId="AD" clId="Web-{1ED14612-A0D7-08AF-6423-B4182B9CC350}" dt="2024-09-24T15:23:50.976" v="376"/>
          <ac:spMkLst>
            <pc:docMk/>
            <pc:sldMk cId="1704397187" sldId="277"/>
            <ac:spMk id="13" creationId="{8D32A898-63C7-C539-4E3F-F69A1EAF1DFD}"/>
          </ac:spMkLst>
        </pc:spChg>
        <pc:spChg chg="mod">
          <ac:chgData name="Eva Lopes" userId="S::eva.lopes@energy-cities.eu::4543ba03-246e-4a69-9097-cecb0ee4f3f1" providerId="AD" clId="Web-{1ED14612-A0D7-08AF-6423-B4182B9CC350}" dt="2024-09-24T15:28:49.581" v="426" actId="14100"/>
          <ac:spMkLst>
            <pc:docMk/>
            <pc:sldMk cId="1704397187" sldId="277"/>
            <ac:spMk id="17" creationId="{88329B64-DF54-D93D-9973-1BA8C9BD7F85}"/>
          </ac:spMkLst>
        </pc:spChg>
        <pc:spChg chg="mod">
          <ac:chgData name="Eva Lopes" userId="S::eva.lopes@energy-cities.eu::4543ba03-246e-4a69-9097-cecb0ee4f3f1" providerId="AD" clId="Web-{1ED14612-A0D7-08AF-6423-B4182B9CC350}" dt="2024-09-24T15:25:00.979" v="395" actId="20577"/>
          <ac:spMkLst>
            <pc:docMk/>
            <pc:sldMk cId="1704397187" sldId="277"/>
            <ac:spMk id="18" creationId="{A0A1346E-D4AA-9CEF-74A9-F2A43A0ADB91}"/>
          </ac:spMkLst>
        </pc:spChg>
        <pc:spChg chg="mod">
          <ac:chgData name="Eva Lopes" userId="S::eva.lopes@energy-cities.eu::4543ba03-246e-4a69-9097-cecb0ee4f3f1" providerId="AD" clId="Web-{1ED14612-A0D7-08AF-6423-B4182B9CC350}" dt="2024-09-24T15:29:07.379" v="431" actId="14100"/>
          <ac:spMkLst>
            <pc:docMk/>
            <pc:sldMk cId="1704397187" sldId="277"/>
            <ac:spMk id="19" creationId="{7A39B8C8-CB47-6A4A-6CB9-BE725652D934}"/>
          </ac:spMkLst>
        </pc:spChg>
        <pc:spChg chg="mod">
          <ac:chgData name="Eva Lopes" userId="S::eva.lopes@energy-cities.eu::4543ba03-246e-4a69-9097-cecb0ee4f3f1" providerId="AD" clId="Web-{1ED14612-A0D7-08AF-6423-B4182B9CC350}" dt="2024-09-24T15:29:01.129" v="430" actId="14100"/>
          <ac:spMkLst>
            <pc:docMk/>
            <pc:sldMk cId="1704397187" sldId="277"/>
            <ac:spMk id="20" creationId="{03B5FCE9-5827-178E-913F-040987F85FE5}"/>
          </ac:spMkLst>
        </pc:spChg>
        <pc:picChg chg="mod">
          <ac:chgData name="Eva Lopes" userId="S::eva.lopes@energy-cities.eu::4543ba03-246e-4a69-9097-cecb0ee4f3f1" providerId="AD" clId="Web-{1ED14612-A0D7-08AF-6423-B4182B9CC350}" dt="2024-09-24T15:24:17.868" v="386" actId="1076"/>
          <ac:picMkLst>
            <pc:docMk/>
            <pc:sldMk cId="1704397187" sldId="277"/>
            <ac:picMk id="16" creationId="{2C91729B-B4D2-58E0-C6DC-2B7F4089F7ED}"/>
          </ac:picMkLst>
        </pc:picChg>
        <pc:picChg chg="del">
          <ac:chgData name="Eva Lopes" userId="S::eva.lopes@energy-cities.eu::4543ba03-246e-4a69-9097-cecb0ee4f3f1" providerId="AD" clId="Web-{1ED14612-A0D7-08AF-6423-B4182B9CC350}" dt="2024-09-24T15:23:51.835" v="377"/>
          <ac:picMkLst>
            <pc:docMk/>
            <pc:sldMk cId="1704397187" sldId="277"/>
            <ac:picMk id="29" creationId="{243487D6-CE00-5840-9E29-753CDD07EB40}"/>
          </ac:picMkLst>
        </pc:picChg>
      </pc:sldChg>
      <pc:sldChg chg="modSp modCm">
        <pc:chgData name="Eva Lopes" userId="S::eva.lopes@energy-cities.eu::4543ba03-246e-4a69-9097-cecb0ee4f3f1" providerId="AD" clId="Web-{1ED14612-A0D7-08AF-6423-B4182B9CC350}" dt="2024-09-24T15:31:48.010" v="478" actId="1076"/>
        <pc:sldMkLst>
          <pc:docMk/>
          <pc:sldMk cId="1696349737" sldId="278"/>
        </pc:sldMkLst>
        <pc:spChg chg="mod">
          <ac:chgData name="Eva Lopes" userId="S::eva.lopes@energy-cities.eu::4543ba03-246e-4a69-9097-cecb0ee4f3f1" providerId="AD" clId="Web-{1ED14612-A0D7-08AF-6423-B4182B9CC350}" dt="2024-09-24T15:31:46.010" v="477" actId="14100"/>
          <ac:spMkLst>
            <pc:docMk/>
            <pc:sldMk cId="1696349737" sldId="278"/>
            <ac:spMk id="3" creationId="{008AC857-57DC-3477-8810-BBC86CD9C200}"/>
          </ac:spMkLst>
        </pc:spChg>
        <pc:spChg chg="mod">
          <ac:chgData name="Eva Lopes" userId="S::eva.lopes@energy-cities.eu::4543ba03-246e-4a69-9097-cecb0ee4f3f1" providerId="AD" clId="Web-{1ED14612-A0D7-08AF-6423-B4182B9CC350}" dt="2024-09-24T15:30:29.492" v="445" actId="20577"/>
          <ac:spMkLst>
            <pc:docMk/>
            <pc:sldMk cId="1696349737" sldId="278"/>
            <ac:spMk id="17" creationId="{88329B64-DF54-D93D-9973-1BA8C9BD7F85}"/>
          </ac:spMkLst>
        </pc:spChg>
        <pc:spChg chg="mod">
          <ac:chgData name="Eva Lopes" userId="S::eva.lopes@energy-cities.eu::4543ba03-246e-4a69-9097-cecb0ee4f3f1" providerId="AD" clId="Web-{1ED14612-A0D7-08AF-6423-B4182B9CC350}" dt="2024-09-24T15:30:07.850" v="437" actId="20577"/>
          <ac:spMkLst>
            <pc:docMk/>
            <pc:sldMk cId="1696349737" sldId="278"/>
            <ac:spMk id="18" creationId="{A0A1346E-D4AA-9CEF-74A9-F2A43A0ADB91}"/>
          </ac:spMkLst>
        </pc:spChg>
        <pc:spChg chg="mod">
          <ac:chgData name="Eva Lopes" userId="S::eva.lopes@energy-cities.eu::4543ba03-246e-4a69-9097-cecb0ee4f3f1" providerId="AD" clId="Web-{1ED14612-A0D7-08AF-6423-B4182B9CC350}" dt="2024-09-24T15:31:04.962" v="461" actId="1076"/>
          <ac:spMkLst>
            <pc:docMk/>
            <pc:sldMk cId="1696349737" sldId="278"/>
            <ac:spMk id="19" creationId="{7A39B8C8-CB47-6A4A-6CB9-BE725652D934}"/>
          </ac:spMkLst>
        </pc:spChg>
        <pc:spChg chg="mod">
          <ac:chgData name="Eva Lopes" userId="S::eva.lopes@energy-cities.eu::4543ba03-246e-4a69-9097-cecb0ee4f3f1" providerId="AD" clId="Web-{1ED14612-A0D7-08AF-6423-B4182B9CC350}" dt="2024-09-24T15:31:31.103" v="473" actId="14100"/>
          <ac:spMkLst>
            <pc:docMk/>
            <pc:sldMk cId="1696349737" sldId="278"/>
            <ac:spMk id="20" creationId="{03B5FCE9-5827-178E-913F-040987F85FE5}"/>
          </ac:spMkLst>
        </pc:spChg>
        <pc:picChg chg="mod">
          <ac:chgData name="Eva Lopes" userId="S::eva.lopes@energy-cities.eu::4543ba03-246e-4a69-9097-cecb0ee4f3f1" providerId="AD" clId="Web-{1ED14612-A0D7-08AF-6423-B4182B9CC350}" dt="2024-09-24T15:31:48.010" v="478" actId="1076"/>
          <ac:picMkLst>
            <pc:docMk/>
            <pc:sldMk cId="1696349737" sldId="278"/>
            <ac:picMk id="8" creationId="{CABACEC9-F4EE-3404-6E19-6FE9B8A37BB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Eva Lopes" userId="S::eva.lopes@energy-cities.eu::4543ba03-246e-4a69-9097-cecb0ee4f3f1" providerId="AD" clId="Web-{1ED14612-A0D7-08AF-6423-B4182B9CC350}" dt="2024-09-24T15:30:56.243" v="456" actId="20577"/>
              <pc2:cmMkLst xmlns:pc2="http://schemas.microsoft.com/office/powerpoint/2019/9/main/command">
                <pc:docMk/>
                <pc:sldMk cId="1696349737" sldId="278"/>
                <pc2:cmMk id="{26032F26-B37C-4DE0-B614-B74F368CD937}"/>
              </pc2:cmMkLst>
            </pc226:cmChg>
          </p:ext>
        </pc:extLst>
      </pc:sldChg>
      <pc:sldChg chg="addSp delSp modSp">
        <pc:chgData name="Eva Lopes" userId="S::eva.lopes@energy-cities.eu::4543ba03-246e-4a69-9097-cecb0ee4f3f1" providerId="AD" clId="Web-{1ED14612-A0D7-08AF-6423-B4182B9CC350}" dt="2024-09-24T15:23:29.225" v="366" actId="1076"/>
        <pc:sldMkLst>
          <pc:docMk/>
          <pc:sldMk cId="3083282252" sldId="279"/>
        </pc:sldMkLst>
        <pc:spChg chg="mod">
          <ac:chgData name="Eva Lopes" userId="S::eva.lopes@energy-cities.eu::4543ba03-246e-4a69-9097-cecb0ee4f3f1" providerId="AD" clId="Web-{1ED14612-A0D7-08AF-6423-B4182B9CC350}" dt="2024-09-24T15:21:55.768" v="352" actId="20577"/>
          <ac:spMkLst>
            <pc:docMk/>
            <pc:sldMk cId="3083282252" sldId="279"/>
            <ac:spMk id="2" creationId="{A1B3F4D4-FEE5-CFBB-70D1-F1E2388573C6}"/>
          </ac:spMkLst>
        </pc:spChg>
        <pc:spChg chg="mod">
          <ac:chgData name="Eva Lopes" userId="S::eva.lopes@energy-cities.eu::4543ba03-246e-4a69-9097-cecb0ee4f3f1" providerId="AD" clId="Web-{1ED14612-A0D7-08AF-6423-B4182B9CC350}" dt="2024-09-24T15:23:29.225" v="366" actId="1076"/>
          <ac:spMkLst>
            <pc:docMk/>
            <pc:sldMk cId="3083282252" sldId="279"/>
            <ac:spMk id="20" creationId="{A7841A8C-82F7-FE34-41F4-46BE59E426AF}"/>
          </ac:spMkLst>
        </pc:spChg>
        <pc:spChg chg="mod">
          <ac:chgData name="Eva Lopes" userId="S::eva.lopes@energy-cities.eu::4543ba03-246e-4a69-9097-cecb0ee4f3f1" providerId="AD" clId="Web-{1ED14612-A0D7-08AF-6423-B4182B9CC350}" dt="2024-09-24T15:23:23.944" v="365" actId="1076"/>
          <ac:spMkLst>
            <pc:docMk/>
            <pc:sldMk cId="3083282252" sldId="279"/>
            <ac:spMk id="21" creationId="{EEAB08C6-0F39-E9B2-8CEC-A8D6224925ED}"/>
          </ac:spMkLst>
        </pc:spChg>
        <pc:spChg chg="add del">
          <ac:chgData name="Eva Lopes" userId="S::eva.lopes@energy-cities.eu::4543ba03-246e-4a69-9097-cecb0ee4f3f1" providerId="AD" clId="Web-{1ED14612-A0D7-08AF-6423-B4182B9CC350}" dt="2024-09-24T15:20:42.687" v="328"/>
          <ac:spMkLst>
            <pc:docMk/>
            <pc:sldMk cId="3083282252" sldId="279"/>
            <ac:spMk id="23" creationId="{F1DB7AF6-FD1D-4DAC-55BE-7764E67016F6}"/>
          </ac:spMkLst>
        </pc:spChg>
        <pc:spChg chg="mod">
          <ac:chgData name="Eva Lopes" userId="S::eva.lopes@energy-cities.eu::4543ba03-246e-4a69-9097-cecb0ee4f3f1" providerId="AD" clId="Web-{1ED14612-A0D7-08AF-6423-B4182B9CC350}" dt="2024-09-24T15:21:23.861" v="348" actId="20577"/>
          <ac:spMkLst>
            <pc:docMk/>
            <pc:sldMk cId="3083282252" sldId="279"/>
            <ac:spMk id="24" creationId="{D106ECA1-C9E7-1C21-9C24-3AEF645DC148}"/>
          </ac:spMkLst>
        </pc:spChg>
        <pc:picChg chg="add del">
          <ac:chgData name="Eva Lopes" userId="S::eva.lopes@energy-cities.eu::4543ba03-246e-4a69-9097-cecb0ee4f3f1" providerId="AD" clId="Web-{1ED14612-A0D7-08AF-6423-B4182B9CC350}" dt="2024-09-24T15:20:12.092" v="293"/>
          <ac:picMkLst>
            <pc:docMk/>
            <pc:sldMk cId="3083282252" sldId="279"/>
            <ac:picMk id="22" creationId="{F4A2C590-D225-5F4F-DBF5-0D3E05CAECB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37FA9-72AC-C344-AFAB-6F04753BFC73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609C2-202A-7641-8EF8-3014C29608F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692546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2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255400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3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567321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4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96465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5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580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6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653838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E609C2-202A-7641-8EF8-3014C29608F8}" type="slidenum">
              <a:rPr lang="en-SE" smtClean="0"/>
              <a:t>7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862239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4C0AF-CC87-2303-5557-4CCB903D8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0F9EBD-DFC4-1A5A-8074-0D1F468373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5915B-5759-4C4D-84C7-C66F273D6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D8D3D-A800-B946-F7DE-8458B5D6B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92E88-72AC-854A-6B8B-0495DD0CD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201952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5149E-0BD1-4B62-3F8A-78ECF51E3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CE1100-E475-4521-9F83-B9DC5BB4EF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DF456-7520-7602-CB0B-4047AFB26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F42479-6FBC-C02D-5F97-E84054436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60DDE-8966-3278-03E1-1F59CACDD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785036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403DAF-7F27-CBD0-7DE2-C16BD3B685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BC632D-FEA7-B8E5-6B82-A07D90E95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EE22B-801E-17AE-3E01-6D3372BE9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A51E2-764E-D5B9-8137-1DDA238F6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B13D6-304D-FE72-FA7B-5C4F11853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3018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C4E03-37B5-74F3-6717-DB2B9E75D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87BD3-59DE-A7A2-72C5-A63F67B49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7E2FB2-DE1B-B219-778D-C686F6B77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BDDB9-CE19-6CDC-27EE-E79ED3668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438DC-4D90-D7B0-1156-EEBF24895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92981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75DC9-EB4C-6BC9-3536-7E726E7E5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889C88-A366-2F73-307A-03961FE84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49DF8-95B8-8F8C-2C3F-56E948EE6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019EE-B17C-EF7D-CE40-5F5F17E0C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5BB47-5FFA-9C43-7869-6AE246222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94121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5F714-4896-D128-45E4-EBD23292D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42E08-ABF3-6D69-BEBD-05BCF86AF0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7D64C9-B3C9-FA99-DBDD-2F1BDD4DC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56AC86-B2E5-5C51-1895-038B77487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5B74AC-B9FA-C790-A69D-5FA243D5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4FC7C5-7147-211B-7999-2403A4836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3659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225AF-682E-3181-D9C1-B73ECFB1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70E329-B851-516A-B527-58F4E80B7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FB6071-3115-FC9E-0C26-8F18014B8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DFB2BC-E313-DA74-70F6-B143B2265D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9945E7-244C-6A93-D672-64146247DE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499A68-1C48-A05E-65D3-FA377B100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8C80DF-3762-F506-6DDF-82115305F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8FAEF7-C2D1-40FE-21BD-E4F5C608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33594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9EA9-95A8-A365-9456-EA2AE8783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45FB65-2EC0-AD49-C17A-2FC37F553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25A4DE-7CFE-0106-90D2-353F12242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E7E43B-E529-F324-D0C0-788CAA6D2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52274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1C30D2-7C77-070E-5822-775A470AB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12BEC4-E993-A255-6CBE-A527A1FE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9E4819-3430-E101-B83D-0663188F5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10316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8E8AC-CE2A-2B47-9F4C-61C8CBA71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234316-E18F-88FF-B99A-4EBA1C76F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455986-D7D9-5A7C-054E-80E67F562C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EAD5F9-94E5-6E5F-BEE3-F8162CED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FE194D-45BD-2799-C566-EE5999DAF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DC9418-E59A-8971-E8BD-9C1EAFD2E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39544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F19C1-6028-0ECD-CA5D-C390C5855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88AAD9-E2DD-284C-1BDC-DDFE0907B2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2BFAB0-927F-BA80-78FD-71888FB9E2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F9DAB8-4490-4E70-2C0B-C2471D415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D8B47-51C4-5B0C-C969-871FC7721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67FEF4-E334-CA2F-427B-F775D1DE2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53318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F83F24-7046-9AE4-A562-38D38611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D5E6B-79D6-B93B-F1FD-228BD5C861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F0F334-0ACC-D979-DD5F-1851B64F8E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C42A6F-2274-EC4E-AE0D-962217A0CC2D}" type="datetimeFigureOut">
              <a:rPr lang="en-SE" smtClean="0"/>
              <a:t>09/24/2024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190A8-5B5F-005C-2EB8-991404A556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E789D-53E5-D3B8-F178-72F836DD7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7D467E-22CD-164B-9B4C-B4CF5F192B78}" type="slidenum">
              <a:rPr lang="en-SE" smtClean="0"/>
              <a:t>‹N°›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0386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png"/><Relationship Id="rId7" Type="http://schemas.openxmlformats.org/officeDocument/2006/relationships/hyperlink" Target="https://eu-mayors.ec.europa.eu/en/Cities-Heat-Detox-Communication-Package-Citie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s://eu-mayors.ec.europa.eu/en/Cities-Heat-Detox-Communication-Package-Citi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hyperlink" Target="mailto:campaigns@eumayors.eu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u-mayors.ec.europa.eu/en/The-Cities-Heat-Detox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C9D37-886C-5B8F-8DD7-38551A04B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20530" y="2569342"/>
            <a:ext cx="4520566" cy="2121480"/>
          </a:xfrm>
        </p:spPr>
        <p:txBody>
          <a:bodyPr>
            <a:normAutofit/>
          </a:bodyPr>
          <a:lstStyle/>
          <a:p>
            <a:pPr algn="l"/>
            <a:r>
              <a:rPr lang="en-US" sz="4800" dirty="0">
                <a:solidFill>
                  <a:srgbClr val="0059AA"/>
                </a:solidFill>
                <a:latin typeface="Source Sans 3 SemiBold"/>
              </a:rPr>
              <a:t>CAMPAGNE - CONVENTION DES MAIRES</a:t>
            </a:r>
          </a:p>
        </p:txBody>
      </p:sp>
      <p:pic>
        <p:nvPicPr>
          <p:cNvPr id="5" name="Picture 4" descr="A logo with text on it&#10;&#10;Description automatically generated with medium confidence">
            <a:extLst>
              <a:ext uri="{FF2B5EF4-FFF2-40B4-BE49-F238E27FC236}">
                <a16:creationId xmlns:a16="http://schemas.microsoft.com/office/drawing/2014/main" id="{44EFA6AC-28A5-7A64-BE89-3504C064DC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70" t="29170" r="29170" b="29170"/>
          <a:stretch/>
        </p:blipFill>
        <p:spPr>
          <a:xfrm>
            <a:off x="2020778" y="729000"/>
            <a:ext cx="5400000" cy="5400000"/>
          </a:xfrm>
          <a:prstGeom prst="rect">
            <a:avLst/>
          </a:prstGeom>
        </p:spPr>
      </p:pic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AFF2A3C-D553-D0D5-5861-9D50B7F468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77" t="36877" r="42126" b="47376"/>
          <a:stretch/>
        </p:blipFill>
        <p:spPr>
          <a:xfrm>
            <a:off x="6179445" y="4791804"/>
            <a:ext cx="1688523" cy="1266392"/>
          </a:xfrm>
          <a:prstGeom prst="rect">
            <a:avLst/>
          </a:prstGeom>
        </p:spPr>
      </p:pic>
      <p:pic>
        <p:nvPicPr>
          <p:cNvPr id="11" name="Picture 10" descr="A logo for a company&#10;&#10;Description automatically generated">
            <a:extLst>
              <a:ext uri="{FF2B5EF4-FFF2-40B4-BE49-F238E27FC236}">
                <a16:creationId xmlns:a16="http://schemas.microsoft.com/office/drawing/2014/main" id="{C7721B18-4F91-8FAD-4333-2CA805A04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6475" y="5836137"/>
            <a:ext cx="1209800" cy="604900"/>
          </a:xfrm>
          <a:prstGeom prst="rect">
            <a:avLst/>
          </a:prstGeom>
        </p:spPr>
      </p:pic>
      <p:pic>
        <p:nvPicPr>
          <p:cNvPr id="14" name="Picture 13" descr="A blue flag with yellow stars&#10;&#10;Description automatically generated">
            <a:extLst>
              <a:ext uri="{FF2B5EF4-FFF2-40B4-BE49-F238E27FC236}">
                <a16:creationId xmlns:a16="http://schemas.microsoft.com/office/drawing/2014/main" id="{69A7692E-41CB-91F7-701E-41201B8770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0000" y="6037397"/>
            <a:ext cx="366966" cy="244644"/>
          </a:xfrm>
          <a:prstGeom prst="rect">
            <a:avLst/>
          </a:prstGeom>
        </p:spPr>
      </p:pic>
      <p:grpSp>
        <p:nvGrpSpPr>
          <p:cNvPr id="4" name="Groupe 3">
            <a:extLst>
              <a:ext uri="{FF2B5EF4-FFF2-40B4-BE49-F238E27FC236}">
                <a16:creationId xmlns:a16="http://schemas.microsoft.com/office/drawing/2014/main" id="{2BBDA18E-A981-D06D-B0BE-319AC7315D15}"/>
              </a:ext>
            </a:extLst>
          </p:cNvPr>
          <p:cNvGrpSpPr/>
          <p:nvPr/>
        </p:nvGrpSpPr>
        <p:grpSpPr>
          <a:xfrm>
            <a:off x="-159976" y="-642305"/>
            <a:ext cx="3753648" cy="2450283"/>
            <a:chOff x="8218865" y="5655210"/>
            <a:chExt cx="3024536" cy="1881535"/>
          </a:xfrm>
        </p:grpSpPr>
        <p:pic>
          <p:nvPicPr>
            <p:cNvPr id="6" name="Image 5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A152262D-16E6-26B3-8751-FCAD3F5A3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18865" y="5655210"/>
              <a:ext cx="1881535" cy="1881535"/>
            </a:xfrm>
            <a:prstGeom prst="rect">
              <a:avLst/>
            </a:prstGeom>
          </p:spPr>
        </p:pic>
        <p:pic>
          <p:nvPicPr>
            <p:cNvPr id="8" name="Image 7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9F35DA3C-B3C2-BF12-1CAC-19B6C4367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61866" y="5655210"/>
              <a:ext cx="1881535" cy="1881535"/>
            </a:xfrm>
            <a:prstGeom prst="rect">
              <a:avLst/>
            </a:prstGeom>
          </p:spPr>
        </p:pic>
      </p:grpSp>
      <p:pic>
        <p:nvPicPr>
          <p:cNvPr id="10" name="Image 9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A8911CA0-00ED-1587-90FD-0D64739522A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445" t="34762" r="33513" b="36179"/>
          <a:stretch/>
        </p:blipFill>
        <p:spPr>
          <a:xfrm>
            <a:off x="95758" y="1007238"/>
            <a:ext cx="2453689" cy="1924860"/>
          </a:xfrm>
          <a:prstGeom prst="rect">
            <a:avLst/>
          </a:prstGeom>
        </p:spPr>
      </p:pic>
      <p:pic>
        <p:nvPicPr>
          <p:cNvPr id="12" name="Image 11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612F9661-D3B8-3C12-A8FA-806E4818427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2358" t="19779" r="25229" b="29970"/>
          <a:stretch/>
        </p:blipFill>
        <p:spPr>
          <a:xfrm>
            <a:off x="-84988" y="2199129"/>
            <a:ext cx="4489413" cy="4637086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C1A21DFF-BF54-E0CD-6223-2C9AEF63B589}"/>
              </a:ext>
            </a:extLst>
          </p:cNvPr>
          <p:cNvSpPr txBox="1">
            <a:spLocks/>
          </p:cNvSpPr>
          <p:nvPr/>
        </p:nvSpPr>
        <p:spPr>
          <a:xfrm>
            <a:off x="7408051" y="856976"/>
            <a:ext cx="4357749" cy="17137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GB" sz="1800" err="1">
                <a:latin typeface="Source Sans Pro Light"/>
                <a:ea typeface="Source Sans Pro Light"/>
                <a:cs typeface="+mn-lt"/>
              </a:rPr>
              <a:t>Rejoignez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le </a:t>
            </a:r>
            <a:r>
              <a:rPr lang="en-GB" sz="1800" err="1">
                <a:latin typeface="Source Sans Pro Light"/>
                <a:ea typeface="Source Sans Pro Light"/>
                <a:cs typeface="+mn-lt"/>
              </a:rPr>
              <a:t>mouvement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des </a:t>
            </a:r>
            <a:r>
              <a:rPr lang="en-GB" sz="1800" err="1">
                <a:latin typeface="Source Sans Pro Light"/>
                <a:ea typeface="Source Sans Pro Light"/>
                <a:cs typeface="+mn-lt"/>
              </a:rPr>
              <a:t>villes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800" err="1">
                <a:latin typeface="Source Sans Pro Light"/>
                <a:ea typeface="Source Sans Pro Light"/>
                <a:cs typeface="+mn-lt"/>
              </a:rPr>
              <a:t>européennes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qui </a:t>
            </a:r>
            <a:r>
              <a:rPr lang="en-GB" sz="1800" err="1">
                <a:latin typeface="Source Sans Pro Light"/>
                <a:ea typeface="Source Sans Pro Light"/>
                <a:cs typeface="+mn-lt"/>
              </a:rPr>
              <a:t>désintoxiquent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800" err="1">
                <a:latin typeface="Source Sans Pro Light"/>
                <a:ea typeface="Source Sans Pro Light"/>
                <a:cs typeface="+mn-lt"/>
              </a:rPr>
              <a:t>leur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800" err="1">
                <a:latin typeface="Source Sans Pro Light"/>
                <a:ea typeface="Source Sans Pro Light"/>
                <a:cs typeface="+mn-lt"/>
              </a:rPr>
              <a:t>chauffage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et </a:t>
            </a:r>
            <a:r>
              <a:rPr lang="en-GB" sz="1800" err="1">
                <a:latin typeface="Source Sans Pro Light"/>
                <a:ea typeface="Source Sans Pro Light"/>
                <a:cs typeface="+mn-lt"/>
              </a:rPr>
              <a:t>optez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pour un avenir </a:t>
            </a:r>
            <a:r>
              <a:rPr lang="en-GB" sz="1800" err="1">
                <a:latin typeface="Source Sans Pro Light"/>
                <a:ea typeface="Source Sans Pro Light"/>
                <a:cs typeface="+mn-lt"/>
              </a:rPr>
              <a:t>sûr</a:t>
            </a:r>
            <a:r>
              <a:rPr lang="en-GB" sz="1800" dirty="0">
                <a:latin typeface="Source Sans Pro Light"/>
                <a:ea typeface="Source Sans Pro Light"/>
                <a:cs typeface="+mn-lt"/>
              </a:rPr>
              <a:t> et sain.</a:t>
            </a:r>
            <a:endParaRPr lang="fr-FR"/>
          </a:p>
          <a:p>
            <a:pPr algn="just">
              <a:lnSpc>
                <a:spcPct val="150000"/>
              </a:lnSpc>
            </a:pPr>
            <a:r>
              <a:rPr lang="en-GB" sz="1800" dirty="0">
                <a:latin typeface="Source Sans Pro Light"/>
                <a:ea typeface="Source Sans Pro Light"/>
                <a:cs typeface="+mn-lt"/>
              </a:rPr>
              <a:t> </a:t>
            </a:r>
            <a:br>
              <a:rPr lang="en-GB" sz="1800" dirty="0">
                <a:latin typeface="Source Sans Pro Light"/>
                <a:ea typeface="Source Sans Pro Light"/>
                <a:cs typeface="+mn-lt"/>
              </a:rPr>
            </a:br>
            <a:endParaRPr lang="en-GB" sz="1800" dirty="0">
              <a:latin typeface="Source Sans Pro Light"/>
              <a:ea typeface="Source Sans Pro Ligh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1800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Une image contenant texte, capture d’écran, conception&#10;&#10;Description générée automatiquement">
            <a:extLst>
              <a:ext uri="{FF2B5EF4-FFF2-40B4-BE49-F238E27FC236}">
                <a16:creationId xmlns:a16="http://schemas.microsoft.com/office/drawing/2014/main" id="{A7517D5F-F46B-D048-8A01-866F2C62BD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7499"/>
          <a:stretch/>
        </p:blipFill>
        <p:spPr>
          <a:xfrm>
            <a:off x="399368" y="597854"/>
            <a:ext cx="7810014" cy="5662291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2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CB6920-83F8-9AA6-0189-8555CAAECA6E}"/>
              </a:ext>
            </a:extLst>
          </p:cNvPr>
          <p:cNvGrpSpPr/>
          <p:nvPr/>
        </p:nvGrpSpPr>
        <p:grpSpPr>
          <a:xfrm>
            <a:off x="3118929" y="6038861"/>
            <a:ext cx="2883415" cy="850915"/>
            <a:chOff x="8512003" y="6146915"/>
            <a:chExt cx="2323338" cy="653405"/>
          </a:xfrm>
        </p:grpSpPr>
        <p:pic>
          <p:nvPicPr>
            <p:cNvPr id="31" name="Image 3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1162669-866F-84AD-EE8B-A666D4EC5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32" name="Image 31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74B9E5C-75FD-F983-860E-F9E0154A0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D5F4249-3F61-22C0-46EF-DED3661921A9}"/>
              </a:ext>
            </a:extLst>
          </p:cNvPr>
          <p:cNvSpPr txBox="1">
            <a:spLocks/>
          </p:cNvSpPr>
          <p:nvPr/>
        </p:nvSpPr>
        <p:spPr>
          <a:xfrm>
            <a:off x="8211018" y="2024401"/>
            <a:ext cx="2916326" cy="9017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1200" dirty="0">
                <a:latin typeface="Source Sans Pro"/>
                <a:ea typeface="Source Sans Pro"/>
                <a:cs typeface="+mn-lt"/>
              </a:rPr>
              <a:t>Pour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améliorer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la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qualité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de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l'air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et la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santé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dans les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villes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,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en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particulier dans les zones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urbaines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denses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,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afin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de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protéger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l'environnement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de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votre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ville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et le bien-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être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des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citoyens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.</a:t>
            </a:r>
            <a:br>
              <a:rPr lang="en-GB" sz="1200" dirty="0">
                <a:latin typeface="Source Sans Pro"/>
                <a:ea typeface="Source Sans Pro"/>
                <a:cs typeface="+mn-lt"/>
              </a:rPr>
            </a:br>
            <a:endParaRPr lang="en-GB" sz="1200" dirty="0">
              <a:latin typeface="Source Sans Pro"/>
              <a:ea typeface="Source Sans Pro"/>
              <a:cs typeface="+mn-lt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E433950-C485-C304-4521-C556E1D21F47}"/>
              </a:ext>
            </a:extLst>
          </p:cNvPr>
          <p:cNvSpPr txBox="1">
            <a:spLocks/>
          </p:cNvSpPr>
          <p:nvPr/>
        </p:nvSpPr>
        <p:spPr>
          <a:xfrm>
            <a:off x="8209382" y="3426849"/>
            <a:ext cx="3007310" cy="8676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1200" dirty="0">
                <a:latin typeface="Source Sans Pro"/>
                <a:ea typeface="Source Sans Pro"/>
                <a:cs typeface="+mn-lt"/>
              </a:rPr>
              <a:t>Pour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soutenir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une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économie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plus performante sur le plan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énergétique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, plus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moderne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et </a:t>
            </a:r>
            <a:r>
              <a:rPr lang="en-GB" sz="1200" b="1" dirty="0" err="1">
                <a:latin typeface="Source Sans Pro"/>
                <a:ea typeface="Source Sans Pro"/>
                <a:cs typeface="+mn-lt"/>
              </a:rPr>
              <a:t>circulaire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,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en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créant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des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emplois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dans un nouveau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secteur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d'activité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.</a:t>
            </a:r>
            <a:br>
              <a:rPr lang="en-GB" sz="1200" dirty="0">
                <a:latin typeface="Source Sans Pro"/>
                <a:ea typeface="Source Sans Pro"/>
                <a:cs typeface="+mn-lt"/>
              </a:rPr>
            </a:br>
            <a:endParaRPr lang="en-GB" sz="1200" dirty="0">
              <a:latin typeface="Source Sans Pro"/>
              <a:ea typeface="Source Sans Pro"/>
              <a:cs typeface="+mn-lt"/>
            </a:endParaRP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C07D735-0321-9376-0164-EFE3C67882C9}"/>
              </a:ext>
            </a:extLst>
          </p:cNvPr>
          <p:cNvSpPr txBox="1">
            <a:spLocks/>
          </p:cNvSpPr>
          <p:nvPr/>
        </p:nvSpPr>
        <p:spPr>
          <a:xfrm>
            <a:off x="8211018" y="4605368"/>
            <a:ext cx="3007311" cy="9017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GB" sz="1200" dirty="0">
                <a:latin typeface="Source Sans Pro"/>
                <a:ea typeface="Source Sans Pro"/>
                <a:cs typeface="+mn-lt"/>
              </a:rPr>
              <a:t>Pour 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assurer la </a:t>
            </a:r>
            <a:r>
              <a:rPr lang="en-GB" sz="1200" b="1" err="1">
                <a:latin typeface="Source Sans Pro"/>
                <a:ea typeface="Source Sans Pro"/>
                <a:cs typeface="+mn-lt"/>
              </a:rPr>
              <a:t>souveraineté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b="1" err="1">
                <a:latin typeface="Source Sans Pro"/>
                <a:ea typeface="Source Sans Pro"/>
                <a:cs typeface="+mn-lt"/>
              </a:rPr>
              <a:t>énergétique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et </a:t>
            </a:r>
            <a:r>
              <a:rPr lang="en-GB" sz="1200" b="1" err="1">
                <a:latin typeface="Source Sans Pro"/>
                <a:ea typeface="Source Sans Pro"/>
                <a:cs typeface="+mn-lt"/>
              </a:rPr>
              <a:t>une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transition </a:t>
            </a:r>
            <a:r>
              <a:rPr lang="en-GB" sz="1200" b="1" err="1">
                <a:latin typeface="Source Sans Pro"/>
                <a:ea typeface="Source Sans Pro"/>
                <a:cs typeface="+mn-lt"/>
              </a:rPr>
              <a:t>juste</a:t>
            </a:r>
            <a:r>
              <a:rPr lang="en-GB" sz="1200" b="1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qui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lutte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contre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la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précarité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énergétique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et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atténue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les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effets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à long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terme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du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changement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climatique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sur les </a:t>
            </a:r>
            <a:r>
              <a:rPr lang="en-GB" sz="1200" err="1">
                <a:latin typeface="Source Sans Pro"/>
                <a:ea typeface="Source Sans Pro"/>
                <a:cs typeface="+mn-lt"/>
              </a:rPr>
              <a:t>communautés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locales.</a:t>
            </a:r>
            <a:br>
              <a:rPr lang="en-GB" sz="1200" dirty="0">
                <a:latin typeface="Source Sans Pro"/>
                <a:ea typeface="Source Sans Pro"/>
                <a:cs typeface="+mn-lt"/>
              </a:rPr>
            </a:br>
            <a:endParaRPr lang="en-GB" sz="1200" dirty="0">
              <a:latin typeface="Source Sans Pro"/>
              <a:ea typeface="Source Sans Pro"/>
              <a:cs typeface="+mn-lt"/>
            </a:endParaRP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F685AB78-C7DB-FBDA-F059-9209B754D93C}"/>
              </a:ext>
            </a:extLst>
          </p:cNvPr>
          <p:cNvGrpSpPr/>
          <p:nvPr/>
        </p:nvGrpSpPr>
        <p:grpSpPr>
          <a:xfrm>
            <a:off x="8700082" y="136525"/>
            <a:ext cx="2788052" cy="1789672"/>
            <a:chOff x="3863416" y="187602"/>
            <a:chExt cx="7081958" cy="4580626"/>
          </a:xfrm>
        </p:grpSpPr>
        <p:pic>
          <p:nvPicPr>
            <p:cNvPr id="29" name="Image 28" descr="Une image contenant Graphique, capture d’écran, graphisme, conception&#10;&#10;Description générée automatiquement">
              <a:extLst>
                <a:ext uri="{FF2B5EF4-FFF2-40B4-BE49-F238E27FC236}">
                  <a16:creationId xmlns:a16="http://schemas.microsoft.com/office/drawing/2014/main" id="{243487D6-CE00-5840-9E29-753CDD07EB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7283" t="26617" r="19940" b="27481"/>
            <a:stretch/>
          </p:blipFill>
          <p:spPr>
            <a:xfrm>
              <a:off x="5678823" y="187602"/>
              <a:ext cx="5266551" cy="4580626"/>
            </a:xfrm>
            <a:prstGeom prst="rect">
              <a:avLst/>
            </a:prstGeom>
          </p:spPr>
        </p:pic>
        <p:pic>
          <p:nvPicPr>
            <p:cNvPr id="33" name="Image 32" descr="Une image contenant capture d’écran, Graphique, noir, conception&#10;&#10;Description générée automatiquement">
              <a:extLst>
                <a:ext uri="{FF2B5EF4-FFF2-40B4-BE49-F238E27FC236}">
                  <a16:creationId xmlns:a16="http://schemas.microsoft.com/office/drawing/2014/main" id="{DFA0BE58-8FD2-0D07-EADB-3D1A73D326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9445" t="34762" r="33513" b="36179"/>
            <a:stretch/>
          </p:blipFill>
          <p:spPr>
            <a:xfrm>
              <a:off x="3863416" y="1510652"/>
              <a:ext cx="2163805" cy="1697453"/>
            </a:xfrm>
            <a:prstGeom prst="rect">
              <a:avLst/>
            </a:prstGeom>
          </p:spPr>
        </p:pic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4823F27B-ED8C-5530-0153-5A6664211E6E}"/>
              </a:ext>
            </a:extLst>
          </p:cNvPr>
          <p:cNvSpPr txBox="1"/>
          <p:nvPr/>
        </p:nvSpPr>
        <p:spPr>
          <a:xfrm>
            <a:off x="11209169" y="418740"/>
            <a:ext cx="22194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0059AA"/>
                </a:solidFill>
                <a:latin typeface="Source Sans 3 SemiBold" panose="020B0303030403020204" pitchFamily="34" charset="0"/>
              </a:rPr>
              <a:t>?</a:t>
            </a:r>
            <a:endParaRPr lang="fr-FR" sz="6000" dirty="0">
              <a:solidFill>
                <a:srgbClr val="0059AA"/>
              </a:solidFill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23DE3AE-1923-7173-3707-F0D9AA218B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4896" y="596476"/>
            <a:ext cx="2660555" cy="734418"/>
          </a:xfrm>
        </p:spPr>
        <p:txBody>
          <a:bodyPr>
            <a:normAutofit fontScale="90000"/>
          </a:bodyPr>
          <a:lstStyle/>
          <a:p>
            <a:pPr algn="l"/>
            <a:r>
              <a:rPr lang="en-US" sz="5200" dirty="0" err="1">
                <a:latin typeface="Source Sans 3 SemiBold"/>
              </a:rPr>
              <a:t>Pourquoi</a:t>
            </a:r>
          </a:p>
        </p:txBody>
      </p:sp>
    </p:spTree>
    <p:extLst>
      <p:ext uri="{BB962C8B-B14F-4D97-AF65-F5344CB8AC3E}">
        <p14:creationId xmlns:p14="http://schemas.microsoft.com/office/powerpoint/2010/main" val="83315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3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pic>
        <p:nvPicPr>
          <p:cNvPr id="3" name="Image 2" descr="Une image contenant diagramme, texte, carte, Plan&#10;&#10;Description générée automatiquement">
            <a:extLst>
              <a:ext uri="{FF2B5EF4-FFF2-40B4-BE49-F238E27FC236}">
                <a16:creationId xmlns:a16="http://schemas.microsoft.com/office/drawing/2014/main" id="{595EC380-A919-C7CE-E86A-CCDC28C7A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4244" y="1421626"/>
            <a:ext cx="4921937" cy="4921937"/>
          </a:xfrm>
          <a:prstGeom prst="rect">
            <a:avLst/>
          </a:prstGeom>
        </p:spPr>
      </p:pic>
      <p:pic>
        <p:nvPicPr>
          <p:cNvPr id="6" name="Image 5" descr="Une image contenant texte, dessin, Dessin d’enfant, diagramme&#10;&#10;Description générée automatiquement">
            <a:extLst>
              <a:ext uri="{FF2B5EF4-FFF2-40B4-BE49-F238E27FC236}">
                <a16:creationId xmlns:a16="http://schemas.microsoft.com/office/drawing/2014/main" id="{5C5681D8-FC6E-6197-245B-8EEF973790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123" y="1385634"/>
            <a:ext cx="4921937" cy="4921937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4E904B3E-50AB-606A-F7D8-31BD680B6B7A}"/>
              </a:ext>
            </a:extLst>
          </p:cNvPr>
          <p:cNvSpPr txBox="1">
            <a:spLocks/>
          </p:cNvSpPr>
          <p:nvPr/>
        </p:nvSpPr>
        <p:spPr>
          <a:xfrm>
            <a:off x="366567" y="2320527"/>
            <a:ext cx="1932891" cy="10095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1200" b="1" dirty="0">
                <a:latin typeface="Source Sans 3 Light"/>
              </a:rPr>
              <a:t>Étape 1.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Préparer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un plan de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chauffage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et de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refroidissement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pour identifier les sources de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chaleur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la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demande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et les alternatives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potentielles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n-GB" sz="1600" dirty="0">
              <a:latin typeface="Source Sans 3 Light" panose="020B0303030403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84465D2-B647-F671-0F0A-BD8EB742499F}"/>
              </a:ext>
            </a:extLst>
          </p:cNvPr>
          <p:cNvSpPr txBox="1">
            <a:spLocks/>
          </p:cNvSpPr>
          <p:nvPr/>
        </p:nvSpPr>
        <p:spPr>
          <a:xfrm>
            <a:off x="366567" y="3882653"/>
            <a:ext cx="1926304" cy="146479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1200" b="1" dirty="0">
                <a:latin typeface="Source Sans 3 Light"/>
              </a:rPr>
              <a:t>Étape 2. 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Pour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une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désintoxication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plus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efficace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qui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réduit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les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toxines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liées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au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chauffage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à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grande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échelle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il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convient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d'étendre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de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rénover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ou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développer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le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chauffage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et le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refroidissement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urbains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là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où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c'est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possible.</a:t>
            </a:r>
          </a:p>
          <a:p>
            <a:pPr algn="just">
              <a:lnSpc>
                <a:spcPct val="150000"/>
              </a:lnSpc>
            </a:pPr>
            <a:endParaRPr lang="en-GB" sz="1600" dirty="0">
              <a:latin typeface="Source Sans 3 Light" panose="020B0303030403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D32A898-63C7-C539-4E3F-F69A1EAF1DFD}"/>
              </a:ext>
            </a:extLst>
          </p:cNvPr>
          <p:cNvSpPr txBox="1"/>
          <p:nvPr/>
        </p:nvSpPr>
        <p:spPr>
          <a:xfrm>
            <a:off x="171433" y="136525"/>
            <a:ext cx="6055193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dirty="0">
                <a:latin typeface="Source Sans Pro Light"/>
                <a:ea typeface="Source Sans Pro Light"/>
                <a:cs typeface="+mn-lt"/>
              </a:rPr>
              <a:t>Que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peuvent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faire les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villes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pour </a:t>
            </a:r>
            <a:r>
              <a:rPr lang="en-US" sz="3600" b="1" dirty="0" err="1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détoxifier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leur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b="1" dirty="0" err="1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chauffage</a:t>
            </a:r>
            <a:r>
              <a:rPr lang="en-US" sz="3600" b="1" dirty="0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 ?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0F7192E6-CCC5-6E49-FF81-6446AFF86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85310" y="360035"/>
            <a:ext cx="5028750" cy="87366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GB" sz="1200" dirty="0">
                <a:latin typeface="Source Sans Pro Light"/>
                <a:ea typeface="Source Sans Pro Light"/>
                <a:cs typeface="+mn-lt"/>
              </a:rPr>
              <a:t>Les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villes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peuvent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désintoxiquer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leur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chauffage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à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grande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échelle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en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adoptant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massivement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des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systèmes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de production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thermique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plus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propres</a:t>
            </a:r>
            <a:r>
              <a:rPr lang="en-GB" sz="1200" dirty="0">
                <a:effectLst/>
                <a:latin typeface="Source Sans Pro Light"/>
                <a:ea typeface="Source Sans Pro Light"/>
                <a:cs typeface="+mn-lt"/>
              </a:rPr>
              <a:t>, 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plus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modernes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et plus durables</a:t>
            </a:r>
            <a:r>
              <a:rPr lang="en-GB" sz="1200" dirty="0">
                <a:effectLst/>
                <a:latin typeface="Source Sans Pro Light"/>
                <a:ea typeface="Source Sans Pro Light"/>
                <a:cs typeface="+mn-lt"/>
              </a:rPr>
              <a:t>.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Voici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comment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procéder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200" dirty="0" err="1">
                <a:latin typeface="Source Sans Pro Light"/>
                <a:ea typeface="Source Sans Pro Light"/>
                <a:cs typeface="+mn-lt"/>
              </a:rPr>
              <a:t>en</a:t>
            </a:r>
            <a:r>
              <a:rPr lang="en-GB" sz="1200" dirty="0">
                <a:latin typeface="Source Sans Pro Light"/>
                <a:ea typeface="Source Sans Pro Light"/>
                <a:cs typeface="+mn-lt"/>
              </a:rPr>
              <a:t> trois étapes:</a:t>
            </a:r>
            <a:br>
              <a:rPr lang="en-GB" sz="1200" dirty="0">
                <a:latin typeface="Source Sans Pro Light"/>
                <a:ea typeface="Source Sans Pro Light"/>
                <a:cs typeface="+mn-lt"/>
              </a:rPr>
            </a:br>
            <a:endParaRPr lang="en-GB" sz="1200" dirty="0">
              <a:latin typeface="Source Sans Pro Light"/>
              <a:ea typeface="Source Sans Pro Light"/>
            </a:endParaRPr>
          </a:p>
          <a:p>
            <a:pPr algn="l">
              <a:lnSpc>
                <a:spcPct val="150000"/>
              </a:lnSpc>
            </a:pPr>
            <a:endParaRPr lang="en-GB" sz="1200" dirty="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CB6920-83F8-9AA6-0189-8555CAAECA6E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31" name="Image 3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1162669-866F-84AD-EE8B-A666D4EC5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32" name="Image 31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74B9E5C-75FD-F983-860E-F9E0154A0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7599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4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9E4A468-B926-0C51-DECE-51854F9AF248}"/>
              </a:ext>
            </a:extLst>
          </p:cNvPr>
          <p:cNvSpPr txBox="1">
            <a:spLocks/>
          </p:cNvSpPr>
          <p:nvPr/>
        </p:nvSpPr>
        <p:spPr>
          <a:xfrm>
            <a:off x="4713643" y="1765010"/>
            <a:ext cx="2206025" cy="10293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200" b="1" dirty="0">
                <a:latin typeface="Source Sans 3 Light"/>
              </a:rPr>
              <a:t>Étape 3.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Reverdissez le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système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chauffage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votre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ville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en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alimentant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vos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réseaux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distribution avec des sources de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chaleur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propres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et saines les plus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adaptées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à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votre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territoire</a:t>
            </a:r>
            <a:r>
              <a:rPr lang="en-GB" sz="1200" b="1" dirty="0">
                <a:latin typeface="Source Sans 3 Light"/>
                <a:ea typeface="+mn-lt"/>
                <a:cs typeface="+mn-lt"/>
              </a:rPr>
              <a:t>,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comme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la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géothermie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le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solaire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la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récupération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la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chaleur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résiduelle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ou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les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pompes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à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chaleur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pour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l'air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et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l'eau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.</a:t>
            </a:r>
            <a:endParaRPr lang="en-GB"/>
          </a:p>
          <a:p>
            <a:pPr algn="just">
              <a:lnSpc>
                <a:spcPct val="150000"/>
              </a:lnSpc>
            </a:pPr>
            <a:endParaRPr lang="en-GB" sz="1600" dirty="0">
              <a:latin typeface="Source Sans 3 Light" panose="020B0303030403020204" pitchFamily="34" charset="0"/>
            </a:endParaRPr>
          </a:p>
        </p:txBody>
      </p:sp>
      <p:pic>
        <p:nvPicPr>
          <p:cNvPr id="19" name="Image 18" descr="Une image contenant texte, conception, illustration&#10;&#10;Description générée automatiquement">
            <a:extLst>
              <a:ext uri="{FF2B5EF4-FFF2-40B4-BE49-F238E27FC236}">
                <a16:creationId xmlns:a16="http://schemas.microsoft.com/office/drawing/2014/main" id="{0E2DF775-C548-4B81-DFB9-80B98E839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61554"/>
            <a:ext cx="4461446" cy="4461446"/>
          </a:xfrm>
          <a:prstGeom prst="rect">
            <a:avLst/>
          </a:prstGeom>
        </p:spPr>
      </p:pic>
      <p:sp>
        <p:nvSpPr>
          <p:cNvPr id="20" name="Subtitle 2">
            <a:extLst>
              <a:ext uri="{FF2B5EF4-FFF2-40B4-BE49-F238E27FC236}">
                <a16:creationId xmlns:a16="http://schemas.microsoft.com/office/drawing/2014/main" id="{A7841A8C-82F7-FE34-41F4-46BE59E426AF}"/>
              </a:ext>
            </a:extLst>
          </p:cNvPr>
          <p:cNvSpPr txBox="1">
            <a:spLocks/>
          </p:cNvSpPr>
          <p:nvPr/>
        </p:nvSpPr>
        <p:spPr>
          <a:xfrm>
            <a:off x="7406365" y="2783021"/>
            <a:ext cx="4451728" cy="8642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err="1">
                <a:ea typeface="+mn-lt"/>
                <a:cs typeface="+mn-lt"/>
              </a:rPr>
              <a:t>Partagez</a:t>
            </a:r>
            <a:r>
              <a:rPr lang="en-GB" dirty="0">
                <a:ea typeface="+mn-lt"/>
                <a:cs typeface="+mn-lt"/>
              </a:rPr>
              <a:t> la </a:t>
            </a:r>
            <a:r>
              <a:rPr lang="en-GB" err="1">
                <a:ea typeface="+mn-lt"/>
                <a:cs typeface="+mn-lt"/>
              </a:rPr>
              <a:t>désintoxication</a:t>
            </a:r>
            <a:r>
              <a:rPr lang="en-GB" dirty="0">
                <a:ea typeface="+mn-lt"/>
                <a:cs typeface="+mn-lt"/>
              </a:rPr>
              <a:t> de </a:t>
            </a:r>
            <a:r>
              <a:rPr lang="en-GB" err="1">
                <a:ea typeface="+mn-lt"/>
                <a:cs typeface="+mn-lt"/>
              </a:rPr>
              <a:t>votre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err="1">
                <a:ea typeface="+mn-lt"/>
                <a:cs typeface="+mn-lt"/>
              </a:rPr>
              <a:t>ville</a:t>
            </a:r>
            <a:r>
              <a:rPr lang="en-GB" dirty="0">
                <a:ea typeface="+mn-lt"/>
                <a:cs typeface="+mn-lt"/>
              </a:rPr>
              <a:t> !</a:t>
            </a:r>
            <a:endParaRPr lang="fr-FR" sz="2000" dirty="0">
              <a:ea typeface="+mn-lt"/>
              <a:cs typeface="+mn-lt"/>
            </a:endParaRP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EEAB08C6-0F39-E9B2-8CEC-A8D622492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6365" y="1854204"/>
            <a:ext cx="4451728" cy="850915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Source Sans Pro Light"/>
                <a:ea typeface="Source Sans Pro Light"/>
                <a:cs typeface="+mn-lt"/>
              </a:rPr>
              <a:t>Vous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avez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déjà entrepris l'une de ces trois étapes </a:t>
            </a:r>
            <a:r>
              <a:rPr lang="en-GB" sz="2000" dirty="0">
                <a:effectLst/>
                <a:latin typeface="Source Sans Pro Light"/>
                <a:ea typeface="Source Sans Pro Light"/>
                <a:cs typeface="+mn-lt"/>
              </a:rPr>
              <a:t>? </a:t>
            </a:r>
            <a:endParaRPr lang="fr-FR" dirty="0"/>
          </a:p>
          <a:p>
            <a:pPr algn="l">
              <a:lnSpc>
                <a:spcPct val="150000"/>
              </a:lnSpc>
            </a:pPr>
            <a:endParaRPr lang="en-GB" sz="1200" dirty="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42AB5FC-EBA0-D820-95F2-7F6F6BA853F1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27" name="Image 26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A83F0EE-A2C8-D841-7DF9-D3B390C5BC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28" name="Image 27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AB7D3581-AB33-4CD7-4A23-B2E4D48D71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pic>
        <p:nvPicPr>
          <p:cNvPr id="34" name="Image 33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D6599A48-1963-9F7B-7B3D-A50124D6F06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333" t="22916" r="29074" b="44074"/>
          <a:stretch/>
        </p:blipFill>
        <p:spPr>
          <a:xfrm>
            <a:off x="4118737" y="3435080"/>
            <a:ext cx="3163197" cy="2193965"/>
          </a:xfrm>
          <a:prstGeom prst="rect">
            <a:avLst/>
          </a:prstGeom>
        </p:spPr>
      </p:pic>
      <p:sp>
        <p:nvSpPr>
          <p:cNvPr id="35" name="Subtitle 2">
            <a:extLst>
              <a:ext uri="{FF2B5EF4-FFF2-40B4-BE49-F238E27FC236}">
                <a16:creationId xmlns:a16="http://schemas.microsoft.com/office/drawing/2014/main" id="{F9DF4642-2FEA-E010-A414-E9F338780D6C}"/>
              </a:ext>
            </a:extLst>
          </p:cNvPr>
          <p:cNvSpPr txBox="1">
            <a:spLocks/>
          </p:cNvSpPr>
          <p:nvPr/>
        </p:nvSpPr>
        <p:spPr>
          <a:xfrm>
            <a:off x="7431765" y="3895250"/>
            <a:ext cx="4232411" cy="864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dirty="0">
                <a:solidFill>
                  <a:srgbClr val="00B6C2"/>
                </a:solidFill>
                <a:latin typeface="Source Sans 3 Light" panose="020B0303030403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https://eu-mayors.ec.europa.eu/en/Cities-Heat-Detox-Communication-Package-Cities</a:t>
            </a:r>
            <a:r>
              <a:rPr lang="en-GB" sz="1400" dirty="0">
                <a:solidFill>
                  <a:srgbClr val="00B6C2"/>
                </a:solidFill>
                <a:latin typeface="Source Sans 3 Light" panose="020B0303030403020204" pitchFamily="34" charset="0"/>
              </a:rPr>
              <a:t> </a:t>
            </a:r>
          </a:p>
        </p:txBody>
      </p:sp>
      <p:pic>
        <p:nvPicPr>
          <p:cNvPr id="2" name="Image 1" descr="Une image contenant motif, carré, pixel, conception&#10;&#10;Description générée automatiquement">
            <a:extLst>
              <a:ext uri="{FF2B5EF4-FFF2-40B4-BE49-F238E27FC236}">
                <a16:creationId xmlns:a16="http://schemas.microsoft.com/office/drawing/2014/main" id="{45ACD558-6044-53A3-6972-6A1D261263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06636" y="4702549"/>
            <a:ext cx="1451186" cy="145118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D0845F5-0AED-DDD9-6B3F-04BF92E529CC}"/>
              </a:ext>
            </a:extLst>
          </p:cNvPr>
          <p:cNvSpPr txBox="1"/>
          <p:nvPr/>
        </p:nvSpPr>
        <p:spPr>
          <a:xfrm>
            <a:off x="171433" y="136525"/>
            <a:ext cx="6055193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dirty="0">
                <a:latin typeface="Source Sans Pro Light"/>
                <a:ea typeface="Source Sans Pro Light"/>
                <a:cs typeface="+mn-lt"/>
              </a:rPr>
              <a:t>Que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peuvent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faire les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villes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pour </a:t>
            </a:r>
            <a:r>
              <a:rPr lang="en-US" sz="3600" b="1" dirty="0" err="1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détoxifier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leur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b="1" dirty="0" err="1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chauffage</a:t>
            </a:r>
            <a:r>
              <a:rPr lang="en-US" sz="3600" b="1" dirty="0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305479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5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A7841A8C-82F7-FE34-41F4-46BE59E426AF}"/>
              </a:ext>
            </a:extLst>
          </p:cNvPr>
          <p:cNvSpPr txBox="1">
            <a:spLocks/>
          </p:cNvSpPr>
          <p:nvPr/>
        </p:nvSpPr>
        <p:spPr>
          <a:xfrm>
            <a:off x="6359017" y="2492678"/>
            <a:ext cx="5213727" cy="8150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800" err="1">
                <a:latin typeface="Source Sans 3 Light"/>
                <a:ea typeface="+mn-lt"/>
                <a:cs typeface="+mn-lt"/>
              </a:rPr>
              <a:t>Soumettez</a:t>
            </a:r>
            <a:r>
              <a:rPr lang="en-GB" sz="2800">
                <a:latin typeface="Source Sans 3 Light"/>
                <a:ea typeface="+mn-lt"/>
                <a:cs typeface="+mn-lt"/>
              </a:rPr>
              <a:t> </a:t>
            </a:r>
            <a:r>
              <a:rPr lang="en-GB" sz="2800" err="1">
                <a:latin typeface="Source Sans 3 Light"/>
                <a:ea typeface="+mn-lt"/>
                <a:cs typeface="+mn-lt"/>
              </a:rPr>
              <a:t>votre</a:t>
            </a:r>
            <a:r>
              <a:rPr lang="en-GB" sz="2800">
                <a:latin typeface="Source Sans 3 Light"/>
                <a:ea typeface="+mn-lt"/>
                <a:cs typeface="+mn-lt"/>
              </a:rPr>
              <a:t> </a:t>
            </a:r>
            <a:r>
              <a:rPr lang="en-GB" sz="2800" err="1">
                <a:latin typeface="Source Sans 3 Light"/>
                <a:ea typeface="+mn-lt"/>
                <a:cs typeface="+mn-lt"/>
              </a:rPr>
              <a:t>histoire</a:t>
            </a:r>
            <a:r>
              <a:rPr lang="en-GB" sz="2800">
                <a:latin typeface="Source Sans 3 Light"/>
                <a:ea typeface="+mn-lt"/>
                <a:cs typeface="+mn-lt"/>
              </a:rPr>
              <a:t> pour qu'elle figure sur </a:t>
            </a:r>
            <a:r>
              <a:rPr lang="en-GB" sz="2800" err="1">
                <a:latin typeface="Source Sans 3 Light"/>
                <a:ea typeface="+mn-lt"/>
                <a:cs typeface="+mn-lt"/>
              </a:rPr>
              <a:t>notre</a:t>
            </a:r>
            <a:r>
              <a:rPr lang="en-GB" sz="2800">
                <a:latin typeface="Source Sans 3 Light"/>
                <a:ea typeface="+mn-lt"/>
                <a:cs typeface="+mn-lt"/>
              </a:rPr>
              <a:t> carte !</a:t>
            </a:r>
            <a:endParaRPr lang="fr-FR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EEAB08C6-0F39-E9B2-8CEC-A8D6224925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5954" y="1834379"/>
            <a:ext cx="6319855" cy="90007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GB" sz="2000" dirty="0">
                <a:latin typeface="Source Sans Pro Light"/>
                <a:ea typeface="Source Sans Pro Light"/>
                <a:cs typeface="+mn-lt"/>
              </a:rPr>
              <a:t>Vous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travaillez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sur la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détoxication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thermique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de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votre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ville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?</a:t>
            </a:r>
            <a:endParaRPr lang="fr-FR" dirty="0"/>
          </a:p>
          <a:p>
            <a:pPr>
              <a:lnSpc>
                <a:spcPct val="150000"/>
              </a:lnSpc>
            </a:pPr>
            <a:endParaRPr lang="en-GB" sz="1200" dirty="0">
              <a:effectLst/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106ECA1-C9E7-1C21-9C24-3AEF645DC148}"/>
              </a:ext>
            </a:extLst>
          </p:cNvPr>
          <p:cNvSpPr txBox="1"/>
          <p:nvPr/>
        </p:nvSpPr>
        <p:spPr>
          <a:xfrm>
            <a:off x="474609" y="425711"/>
            <a:ext cx="7082443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b="1" dirty="0">
                <a:latin typeface="Source Sans Pro Light"/>
                <a:ea typeface="Source Sans Pro Light"/>
              </a:rPr>
              <a:t>COMMENT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les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villes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détoxifient-elles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dirty="0" err="1">
                <a:latin typeface="Source Sans Pro Light"/>
                <a:ea typeface="Source Sans Pro Light"/>
                <a:cs typeface="+mn-lt"/>
              </a:rPr>
              <a:t>leur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b="1" dirty="0" err="1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chaleur</a:t>
            </a:r>
            <a:r>
              <a:rPr lang="en-US" sz="3600" dirty="0">
                <a:latin typeface="Source Sans Pro Light"/>
                <a:ea typeface="Source Sans Pro Light"/>
                <a:cs typeface="+mn-lt"/>
              </a:rPr>
              <a:t> ? </a:t>
            </a:r>
            <a:endParaRPr lang="fr-FR" sz="3600" dirty="0">
              <a:latin typeface="Source Sans Pro Light" panose="020F0302020204030204" pitchFamily="34" charset="0"/>
              <a:ea typeface="Source Sans Pro Light" panose="020F0302020204030204" pitchFamily="34" charset="0"/>
              <a:cs typeface="+mn-lt"/>
            </a:endParaRP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42AB5FC-EBA0-D820-95F2-7F6F6BA853F1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27" name="Image 26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A83F0EE-A2C8-D841-7DF9-D3B390C5BC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28" name="Image 27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AB7D3581-AB33-4CD7-4A23-B2E4D48D71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2" name="Subtitle 2">
            <a:extLst>
              <a:ext uri="{FF2B5EF4-FFF2-40B4-BE49-F238E27FC236}">
                <a16:creationId xmlns:a16="http://schemas.microsoft.com/office/drawing/2014/main" id="{A1B3F4D4-FEE5-CFBB-70D1-F1E2388573C6}"/>
              </a:ext>
            </a:extLst>
          </p:cNvPr>
          <p:cNvSpPr txBox="1">
            <a:spLocks/>
          </p:cNvSpPr>
          <p:nvPr/>
        </p:nvSpPr>
        <p:spPr>
          <a:xfrm>
            <a:off x="1213726" y="4621148"/>
            <a:ext cx="2709000" cy="10133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000" b="1" dirty="0">
                <a:solidFill>
                  <a:srgbClr val="D7E02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DETOX MAP</a:t>
            </a:r>
          </a:p>
          <a:p>
            <a:pPr>
              <a:lnSpc>
                <a:spcPct val="100000"/>
              </a:lnSpc>
            </a:pPr>
            <a:r>
              <a:rPr lang="en-GB" sz="1200" dirty="0" err="1">
                <a:latin typeface="Source Sans Pro"/>
                <a:ea typeface="Source Sans Pro"/>
                <a:cs typeface="+mn-lt"/>
              </a:rPr>
              <a:t>Trouvez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l'inspiration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dans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notre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carte des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meilleures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pratiques et des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histoires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de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détoxification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présentées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sur </a:t>
            </a:r>
            <a:r>
              <a:rPr lang="en-GB" sz="1200" dirty="0" err="1">
                <a:latin typeface="Source Sans Pro"/>
                <a:ea typeface="Source Sans Pro"/>
                <a:cs typeface="+mn-lt"/>
              </a:rPr>
              <a:t>une</a:t>
            </a:r>
            <a:r>
              <a:rPr lang="en-GB" sz="1200" dirty="0">
                <a:latin typeface="Source Sans Pro"/>
                <a:ea typeface="Source Sans Pro"/>
                <a:cs typeface="+mn-lt"/>
              </a:rPr>
              <a:t> carte interactive.</a:t>
            </a:r>
            <a:endParaRPr lang="en-GB" dirty="0"/>
          </a:p>
          <a:p>
            <a:pPr>
              <a:lnSpc>
                <a:spcPct val="100000"/>
              </a:lnSpc>
            </a:pPr>
            <a:endParaRPr lang="en-GB" sz="2000" dirty="0">
              <a:solidFill>
                <a:srgbClr val="D7E022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pic>
        <p:nvPicPr>
          <p:cNvPr id="5" name="Image 4" descr="Une image contenant Visage humain, habits, personne, épaule&#10;&#10;Description générée automatiquement">
            <a:extLst>
              <a:ext uri="{FF2B5EF4-FFF2-40B4-BE49-F238E27FC236}">
                <a16:creationId xmlns:a16="http://schemas.microsoft.com/office/drawing/2014/main" id="{E8A5F5AD-2D71-018E-32AE-B98C9D6A25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000" y="1950151"/>
            <a:ext cx="4200993" cy="2354403"/>
          </a:xfrm>
          <a:prstGeom prst="rect">
            <a:avLst/>
          </a:prstGeom>
        </p:spPr>
      </p:pic>
      <p:pic>
        <p:nvPicPr>
          <p:cNvPr id="8" name="Image 7" descr="Une image contenant motif, carré, pixel, conception&#10;&#10;Description générée automatiquement">
            <a:extLst>
              <a:ext uri="{FF2B5EF4-FFF2-40B4-BE49-F238E27FC236}">
                <a16:creationId xmlns:a16="http://schemas.microsoft.com/office/drawing/2014/main" id="{66D1E8D4-3B6B-0EAD-24D6-DC78E996DF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1682" y="4304554"/>
            <a:ext cx="1597836" cy="1597836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076AC8C0-7959-B3CA-BE3F-E4D23D5A1B20}"/>
              </a:ext>
            </a:extLst>
          </p:cNvPr>
          <p:cNvSpPr txBox="1">
            <a:spLocks/>
          </p:cNvSpPr>
          <p:nvPr/>
        </p:nvSpPr>
        <p:spPr>
          <a:xfrm>
            <a:off x="6902607" y="3549740"/>
            <a:ext cx="3601844" cy="864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1400" dirty="0">
                <a:solidFill>
                  <a:srgbClr val="00B6C2"/>
                </a:solidFill>
                <a:latin typeface="Source Sans 3 Light" panose="020B0303030403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https://eu-mayors.ec.europa.eu/en/Cities-Heat-Detox-Communication-Package-Cities</a:t>
            </a:r>
            <a:r>
              <a:rPr lang="en-GB" sz="1400" dirty="0">
                <a:solidFill>
                  <a:srgbClr val="00B6C2"/>
                </a:solidFill>
                <a:latin typeface="Source Sans 3 Light" panose="020B0303030403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3282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texte, graphisme, Police, carte&#10;&#10;Description générée automatiquement">
            <a:extLst>
              <a:ext uri="{FF2B5EF4-FFF2-40B4-BE49-F238E27FC236}">
                <a16:creationId xmlns:a16="http://schemas.microsoft.com/office/drawing/2014/main" id="{2C91729B-B4D2-58E0-C6DC-2B7F4089F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214" y="972920"/>
            <a:ext cx="5883786" cy="58837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6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CB6920-83F8-9AA6-0189-8555CAAECA6E}"/>
              </a:ext>
            </a:extLst>
          </p:cNvPr>
          <p:cNvGrpSpPr/>
          <p:nvPr/>
        </p:nvGrpSpPr>
        <p:grpSpPr>
          <a:xfrm>
            <a:off x="9002790" y="-183809"/>
            <a:ext cx="2883415" cy="850915"/>
            <a:chOff x="8512003" y="6146915"/>
            <a:chExt cx="2323338" cy="653405"/>
          </a:xfrm>
        </p:grpSpPr>
        <p:pic>
          <p:nvPicPr>
            <p:cNvPr id="31" name="Image 3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1162669-866F-84AD-EE8B-A666D4EC5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32" name="Image 31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74B9E5C-75FD-F983-860E-F9E0154A0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8329B64-DF54-D93D-9973-1BA8C9BD7F85}"/>
              </a:ext>
            </a:extLst>
          </p:cNvPr>
          <p:cNvSpPr txBox="1">
            <a:spLocks/>
          </p:cNvSpPr>
          <p:nvPr/>
        </p:nvSpPr>
        <p:spPr>
          <a:xfrm>
            <a:off x="468646" y="3217348"/>
            <a:ext cx="1524193" cy="17453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1200" b="1" dirty="0">
                <a:latin typeface="Source Sans 3 Light"/>
              </a:rPr>
              <a:t>1) </a:t>
            </a:r>
            <a:r>
              <a:rPr lang="en-GB" sz="1200" b="1" dirty="0">
                <a:latin typeface="Source Sans 3 Light"/>
                <a:ea typeface="+mn-lt"/>
                <a:cs typeface="+mn-lt"/>
              </a:rPr>
              <a:t>L’ACCÈS AUX DONNÉES </a:t>
            </a:r>
          </a:p>
          <a:p>
            <a:pPr algn="l">
              <a:lnSpc>
                <a:spcPct val="100000"/>
              </a:lnSpc>
            </a:pPr>
            <a:r>
              <a:rPr lang="en-GB" sz="1200" dirty="0" err="1">
                <a:latin typeface="Source Sans 3 Light"/>
                <a:ea typeface="Source Sans Pro"/>
              </a:rPr>
              <a:t>Accès</a:t>
            </a:r>
            <a:r>
              <a:rPr lang="en-GB" sz="1200" dirty="0">
                <a:latin typeface="Source Sans 3 Light"/>
                <a:ea typeface="Source Sans Pro"/>
              </a:rPr>
              <a:t> à </a:t>
            </a:r>
            <a:r>
              <a:rPr lang="en-GB" sz="1200" dirty="0" err="1">
                <a:latin typeface="Source Sans 3 Light"/>
                <a:ea typeface="Source Sans Pro"/>
              </a:rPr>
              <a:t>une</a:t>
            </a:r>
            <a:r>
              <a:rPr lang="en-GB" sz="1200" dirty="0">
                <a:latin typeface="Source Sans 3 Light"/>
                <a:ea typeface="Source Sans Pro"/>
              </a:rPr>
              <a:t> base de données du parc </a:t>
            </a:r>
            <a:r>
              <a:rPr lang="en-GB" sz="1200" dirty="0" err="1">
                <a:latin typeface="Source Sans 3 Light"/>
                <a:ea typeface="Source Sans Pro"/>
              </a:rPr>
              <a:t>immobilier</a:t>
            </a:r>
            <a:r>
              <a:rPr lang="en-GB" sz="1200" dirty="0">
                <a:latin typeface="Source Sans 3 Light"/>
                <a:ea typeface="Source Sans Pro"/>
              </a:rPr>
              <a:t> </a:t>
            </a:r>
            <a:r>
              <a:rPr lang="en-GB" sz="1200" dirty="0" err="1">
                <a:latin typeface="Source Sans 3 Light"/>
                <a:ea typeface="Source Sans Pro"/>
              </a:rPr>
              <a:t>existant</a:t>
            </a:r>
            <a:r>
              <a:rPr lang="en-GB" sz="1200" dirty="0">
                <a:latin typeface="Source Sans 3 Light"/>
                <a:ea typeface="Source Sans Pro"/>
              </a:rPr>
              <a:t> pour la planification </a:t>
            </a:r>
            <a:r>
              <a:rPr lang="en-GB" sz="1200" dirty="0" err="1">
                <a:latin typeface="Source Sans 3 Light"/>
                <a:ea typeface="Source Sans Pro"/>
              </a:rPr>
              <a:t>thermique</a:t>
            </a:r>
            <a:r>
              <a:rPr lang="en-GB" sz="1200" dirty="0">
                <a:latin typeface="Source Sans 3 Light"/>
                <a:ea typeface="Source Sans Pro"/>
              </a:rPr>
              <a:t> et le </a:t>
            </a:r>
            <a:r>
              <a:rPr lang="en-GB" sz="1200" dirty="0" err="1">
                <a:latin typeface="Source Sans 3 Light"/>
                <a:ea typeface="Source Sans Pro"/>
              </a:rPr>
              <a:t>zonage</a:t>
            </a:r>
            <a:r>
              <a:rPr lang="en-GB" sz="1200" dirty="0">
                <a:latin typeface="Source Sans 3 Light"/>
                <a:ea typeface="Source Sans Pro"/>
              </a:rPr>
              <a:t> des </a:t>
            </a:r>
            <a:r>
              <a:rPr lang="en-GB" sz="1200" dirty="0" err="1">
                <a:latin typeface="Source Sans 3 Light"/>
                <a:ea typeface="Source Sans Pro"/>
              </a:rPr>
              <a:t>municipalités</a:t>
            </a:r>
            <a:r>
              <a:rPr lang="en-GB" sz="1200" dirty="0">
                <a:latin typeface="Source Sans 3 Light"/>
                <a:ea typeface="Source Sans Pro"/>
              </a:rPr>
              <a:t>.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A0A1346E-D4AA-9CEF-74A9-F2A43A0AD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757" y="1711499"/>
            <a:ext cx="5615870" cy="95628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1600" dirty="0">
                <a:latin typeface="Source Sans Pro Light"/>
                <a:ea typeface="Source Sans Pro Light"/>
                <a:cs typeface="+mn-lt"/>
              </a:rPr>
              <a:t>Pour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une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campagne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600" dirty="0">
                <a:effectLst/>
                <a:latin typeface="Source Sans Pro Light"/>
                <a:ea typeface="Source Sans Pro Light"/>
                <a:cs typeface="+mn-lt"/>
              </a:rPr>
              <a:t>#CitiesHeatDetox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réussie</a:t>
            </a:r>
            <a:r>
              <a:rPr lang="en-GB" sz="1600" dirty="0">
                <a:effectLst/>
                <a:latin typeface="Source Sans Pro Light"/>
                <a:ea typeface="Source Sans Pro Light"/>
                <a:cs typeface="+mn-lt"/>
              </a:rPr>
              <a:t>, 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les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villes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doivent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puiser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dans les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différentes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600" dirty="0">
                <a:effectLst/>
                <a:latin typeface="Source Sans Pro Light"/>
                <a:ea typeface="Source Sans Pro Light"/>
                <a:cs typeface="+mn-lt"/>
              </a:rPr>
              <a:t>dimensions 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du bien-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être</a:t>
            </a:r>
            <a:r>
              <a:rPr lang="en-GB" sz="1600" dirty="0">
                <a:effectLst/>
                <a:latin typeface="Source Sans Pro Light"/>
                <a:ea typeface="Source Sans Pro Light"/>
                <a:cs typeface="+mn-lt"/>
              </a:rPr>
              <a:t>, 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pour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une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désintoxication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globale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 et </a:t>
            </a:r>
            <a:r>
              <a:rPr lang="en-GB" sz="1600" dirty="0" err="1">
                <a:latin typeface="Source Sans Pro Light"/>
                <a:ea typeface="Source Sans Pro Light"/>
                <a:cs typeface="+mn-lt"/>
              </a:rPr>
              <a:t>efficace</a:t>
            </a:r>
            <a:r>
              <a:rPr lang="en-GB" sz="1600" dirty="0">
                <a:effectLst/>
                <a:latin typeface="Source Sans Pro Light"/>
                <a:ea typeface="Source Sans Pro Light"/>
                <a:cs typeface="+mn-lt"/>
              </a:rPr>
              <a:t>.</a:t>
            </a:r>
            <a:r>
              <a:rPr lang="en-GB" sz="1600" dirty="0">
                <a:latin typeface="Source Sans Pro Light"/>
                <a:ea typeface="Source Sans Pro Light"/>
                <a:cs typeface="+mn-lt"/>
              </a:rPr>
              <a:t> </a:t>
            </a:r>
            <a:endParaRPr lang="en-GB" sz="1600" dirty="0">
              <a:effectLst/>
              <a:latin typeface="Source Sans Pro Light"/>
              <a:ea typeface="Source Sans Pro Light"/>
              <a:cs typeface="+mn-lt"/>
            </a:endParaRP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A39B8C8-CB47-6A4A-6CB9-BE725652D934}"/>
              </a:ext>
            </a:extLst>
          </p:cNvPr>
          <p:cNvSpPr txBox="1">
            <a:spLocks/>
          </p:cNvSpPr>
          <p:nvPr/>
        </p:nvSpPr>
        <p:spPr>
          <a:xfrm>
            <a:off x="2139732" y="3217348"/>
            <a:ext cx="1880611" cy="24827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1200" b="1" dirty="0">
                <a:latin typeface="Source Sans 3 Light"/>
              </a:rPr>
              <a:t>2) </a:t>
            </a:r>
            <a:r>
              <a:rPr lang="en-GB" sz="1200" b="1" dirty="0">
                <a:latin typeface="Source Sans 3 Light"/>
                <a:ea typeface="+mn-lt"/>
                <a:cs typeface="+mn-lt"/>
              </a:rPr>
              <a:t>LES RESSOURCES MUNICIPALES </a:t>
            </a:r>
          </a:p>
          <a:p>
            <a:pPr algn="l">
              <a:lnSpc>
                <a:spcPct val="100000"/>
              </a:lnSpc>
            </a:pPr>
            <a:r>
              <a:rPr lang="en-GB" sz="1200" dirty="0" err="1">
                <a:latin typeface="Source Sans 3 Light"/>
                <a:ea typeface="+mn-lt"/>
                <a:cs typeface="+mn-lt"/>
              </a:rPr>
              <a:t>Capacité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locale, personnel et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soutien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financier à long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terme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pour la planification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thermique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la formation de nouveaux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professionnels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et le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développement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nouvelles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infrastructures, les conseils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en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matière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d'énergie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aux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citoyens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l'application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la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législation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etc.</a:t>
            </a:r>
            <a:br>
              <a:rPr lang="en-GB" sz="1200" dirty="0">
                <a:latin typeface="Source Sans 3 Light"/>
                <a:ea typeface="+mn-lt"/>
                <a:cs typeface="+mn-lt"/>
              </a:rPr>
            </a:br>
            <a:endParaRPr lang="en-GB" sz="1200" dirty="0">
              <a:latin typeface="Source Sans 3 Light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03B5FCE9-5827-178E-913F-040987F85FE5}"/>
              </a:ext>
            </a:extLst>
          </p:cNvPr>
          <p:cNvSpPr txBox="1">
            <a:spLocks/>
          </p:cNvSpPr>
          <p:nvPr/>
        </p:nvSpPr>
        <p:spPr>
          <a:xfrm>
            <a:off x="4105786" y="3217348"/>
            <a:ext cx="2445966" cy="3214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1200" b="1" dirty="0">
                <a:latin typeface="Source Sans 3 Light"/>
              </a:rPr>
              <a:t>3) </a:t>
            </a:r>
            <a:r>
              <a:rPr lang="en-GB" sz="1200" b="1" dirty="0">
                <a:latin typeface="Source Sans 3 Light"/>
                <a:ea typeface="+mn-lt"/>
                <a:cs typeface="+mn-lt"/>
              </a:rPr>
              <a:t>UN CADRE JURIDIQUE FAVORABLE</a:t>
            </a:r>
          </a:p>
          <a:p>
            <a:pPr algn="l">
              <a:lnSpc>
                <a:spcPct val="100000"/>
              </a:lnSpc>
            </a:pPr>
            <a:r>
              <a:rPr lang="en-GB" sz="1200" dirty="0" err="1">
                <a:latin typeface="Source Sans 3 Light"/>
                <a:ea typeface="+mn-lt"/>
                <a:cs typeface="+mn-lt"/>
              </a:rPr>
              <a:t>Possibilités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légales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d'appliquer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le zonage énergétique et la planification de la chaleur, comme l'obligation de se connecter au chauffage urbain.</a:t>
            </a:r>
          </a:p>
          <a:p>
            <a:pPr algn="l">
              <a:lnSpc>
                <a:spcPct val="100000"/>
              </a:lnSpc>
            </a:pPr>
            <a:r>
              <a:rPr lang="en-GB" sz="1200" dirty="0">
                <a:latin typeface="Source Sans 3 Light"/>
                <a:ea typeface="+mn-lt"/>
                <a:cs typeface="+mn-lt"/>
              </a:rPr>
              <a:t>Restriction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ou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interdiction des chaudières à combustibles fossiles, législation de soutien pour réduire la demande de gaz.</a:t>
            </a:r>
          </a:p>
          <a:p>
            <a:pPr algn="l">
              <a:lnSpc>
                <a:spcPct val="100000"/>
              </a:lnSpc>
            </a:pPr>
            <a:r>
              <a:rPr lang="en-GB" sz="1200" dirty="0">
                <a:latin typeface="Source Sans 3 Light"/>
                <a:ea typeface="+mn-lt"/>
                <a:cs typeface="+mn-lt"/>
              </a:rPr>
              <a:t>Suppression des obligations de raccordement des bâtiments aux réseaux de gaz</a:t>
            </a:r>
          </a:p>
          <a:p>
            <a:pPr algn="l">
              <a:lnSpc>
                <a:spcPct val="100000"/>
              </a:lnSpc>
            </a:pPr>
            <a:endParaRPr lang="en-GB" sz="1200" dirty="0">
              <a:latin typeface="Source Sans 3 Light"/>
            </a:endParaRPr>
          </a:p>
          <a:p>
            <a:pPr algn="l">
              <a:lnSpc>
                <a:spcPct val="100000"/>
              </a:lnSpc>
            </a:pPr>
            <a:endParaRPr lang="en-GB" sz="1200" dirty="0">
              <a:latin typeface="Source Sans 3 Light" panose="020B0303030403020204" pitchFamily="34" charset="0"/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C1F8AF46-A5A9-C6FD-DC1F-B125DCAB2DEE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5" name="Image 4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297A5304-4730-C667-A84C-B024CA2B53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6" name="Image 5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B903078C-B527-8E69-22F7-DD6898B9A4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771AFF2B-63A9-FABC-CF05-F4EBE0D996E6}"/>
              </a:ext>
            </a:extLst>
          </p:cNvPr>
          <p:cNvSpPr txBox="1"/>
          <p:nvPr/>
        </p:nvSpPr>
        <p:spPr>
          <a:xfrm>
            <a:off x="474609" y="339679"/>
            <a:ext cx="6639992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</a:rPr>
              <a:t>De quoi 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les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villes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ont-elles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besoin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pour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détoxifier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leur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b="1" err="1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chauffage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?</a:t>
            </a:r>
            <a:endParaRPr lang="en-US" sz="3600" dirty="0">
              <a:latin typeface="Source Sans Pro Light"/>
              <a:ea typeface="Source Sans Pro Ligh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4397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7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ECB6920-83F8-9AA6-0189-8555CAAECA6E}"/>
              </a:ext>
            </a:extLst>
          </p:cNvPr>
          <p:cNvGrpSpPr/>
          <p:nvPr/>
        </p:nvGrpSpPr>
        <p:grpSpPr>
          <a:xfrm>
            <a:off x="9002790" y="-183809"/>
            <a:ext cx="2883415" cy="850915"/>
            <a:chOff x="8512003" y="6146915"/>
            <a:chExt cx="2323338" cy="653405"/>
          </a:xfrm>
        </p:grpSpPr>
        <p:pic>
          <p:nvPicPr>
            <p:cNvPr id="31" name="Image 3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1162669-866F-84AD-EE8B-A666D4EC5B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32" name="Image 31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574B9E5C-75FD-F983-860E-F9E0154A0A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4" name="Footer Placeholder 12">
            <a:extLst>
              <a:ext uri="{FF2B5EF4-FFF2-40B4-BE49-F238E27FC236}">
                <a16:creationId xmlns:a16="http://schemas.microsoft.com/office/drawing/2014/main" id="{A2D50C2F-80ED-B524-471B-2FDBAAF8D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8329B64-DF54-D93D-9973-1BA8C9BD7F85}"/>
              </a:ext>
            </a:extLst>
          </p:cNvPr>
          <p:cNvSpPr txBox="1">
            <a:spLocks/>
          </p:cNvSpPr>
          <p:nvPr/>
        </p:nvSpPr>
        <p:spPr>
          <a:xfrm>
            <a:off x="468646" y="3217348"/>
            <a:ext cx="1819160" cy="24827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1200" b="1" dirty="0">
                <a:latin typeface="Source Sans 3 Light"/>
              </a:rPr>
              <a:t>4) </a:t>
            </a:r>
            <a:r>
              <a:rPr lang="en-GB" sz="1200" b="1" dirty="0">
                <a:latin typeface="Source Sans 3 Light"/>
                <a:ea typeface="+mn-lt"/>
                <a:cs typeface="+mn-lt"/>
              </a:rPr>
              <a:t>LA CLARTÉ TECHNOLOGIQUE</a:t>
            </a:r>
          </a:p>
          <a:p>
            <a:pPr algn="l">
              <a:lnSpc>
                <a:spcPct val="100000"/>
              </a:lnSpc>
            </a:pPr>
            <a:r>
              <a:rPr lang="en-GB" sz="1200" dirty="0" err="1">
                <a:latin typeface="Source Sans 3 Light"/>
                <a:ea typeface="+mn-lt"/>
                <a:cs typeface="+mn-lt"/>
              </a:rPr>
              <a:t>Clarté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concernant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les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systèmes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chauffage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les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délais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et la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différenciation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des subventions,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afin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d'établir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une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sécurité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d'investissement pour les propriétaires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d'entreprises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, les services publics, etc.</a:t>
            </a:r>
            <a:br>
              <a:rPr lang="en-GB" sz="1200" dirty="0">
                <a:latin typeface="Source Sans 3 Light"/>
                <a:ea typeface="+mn-lt"/>
                <a:cs typeface="+mn-lt"/>
              </a:rPr>
            </a:br>
            <a:endParaRPr lang="en-GB" sz="1200" dirty="0">
              <a:latin typeface="Source Sans 3 Light"/>
              <a:ea typeface="+mn-lt"/>
              <a:cs typeface="+mn-lt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A0A1346E-D4AA-9CEF-74A9-F2A43A0AD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0130" y="1887581"/>
            <a:ext cx="5789952" cy="1134702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Pour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une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campagne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600" dirty="0">
                <a:effectLst/>
                <a:latin typeface="Source Sans Pro Light"/>
                <a:ea typeface="Source Sans Pro Light"/>
                <a:cs typeface="Source Sans Pro Light" panose="020F0302020204030204" pitchFamily="34" charset="0"/>
              </a:rPr>
              <a:t>#CitiesHeatDetox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réussie</a:t>
            </a:r>
            <a:r>
              <a:rPr lang="en-GB" sz="1600" dirty="0">
                <a:effectLst/>
                <a:latin typeface="Source Sans Pro Light"/>
                <a:ea typeface="Source Sans Pro Light"/>
                <a:cs typeface="Source Sans Pro Light" panose="020F0302020204030204" pitchFamily="34" charset="0"/>
              </a:rPr>
              <a:t>, 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les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villes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doivent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puiser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dans les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différentes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600" dirty="0">
                <a:effectLst/>
                <a:latin typeface="Source Sans Pro Light"/>
                <a:ea typeface="Source Sans Pro Light"/>
                <a:cs typeface="Source Sans Pro Light" panose="020F0302020204030204" pitchFamily="34" charset="0"/>
              </a:rPr>
              <a:t>dimensions 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du bien-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être</a:t>
            </a:r>
            <a:r>
              <a:rPr lang="en-GB" sz="1600" dirty="0">
                <a:effectLst/>
                <a:latin typeface="Source Sans Pro Light"/>
                <a:ea typeface="Source Sans Pro Light"/>
                <a:cs typeface="Source Sans Pro Light" panose="020F0302020204030204" pitchFamily="34" charset="0"/>
              </a:rPr>
              <a:t>, 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pour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une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désintoxication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globale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et </a:t>
            </a:r>
            <a:r>
              <a:rPr lang="en-GB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efficace</a:t>
            </a:r>
            <a:r>
              <a:rPr lang="en-GB" sz="1600" dirty="0">
                <a:effectLst/>
                <a:latin typeface="Source Sans Pro Light"/>
                <a:ea typeface="Source Sans Pro Light"/>
                <a:cs typeface="Source Sans Pro Light" panose="020F0302020204030204" pitchFamily="34" charset="0"/>
              </a:rPr>
              <a:t>.</a:t>
            </a:r>
            <a:r>
              <a:rPr lang="en-GB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 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7A39B8C8-CB47-6A4A-6CB9-BE725652D934}"/>
              </a:ext>
            </a:extLst>
          </p:cNvPr>
          <p:cNvSpPr txBox="1">
            <a:spLocks/>
          </p:cNvSpPr>
          <p:nvPr/>
        </p:nvSpPr>
        <p:spPr>
          <a:xfrm>
            <a:off x="2360957" y="3217348"/>
            <a:ext cx="2028095" cy="24827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1200" b="1" dirty="0">
                <a:latin typeface="Source Sans 3 Light"/>
              </a:rPr>
              <a:t>5) </a:t>
            </a:r>
            <a:r>
              <a:rPr lang="en-GB" sz="1200" b="1" dirty="0">
                <a:latin typeface="Source Sans 3 Light"/>
                <a:ea typeface="+mn-lt"/>
                <a:cs typeface="+mn-lt"/>
              </a:rPr>
              <a:t>LES INCITATIONS ET LES SUBVENTIONS </a:t>
            </a:r>
          </a:p>
          <a:p>
            <a:pPr algn="l">
              <a:lnSpc>
                <a:spcPct val="100000"/>
              </a:lnSpc>
            </a:pPr>
            <a:r>
              <a:rPr lang="en-GB" sz="1200" err="1">
                <a:latin typeface="Source Sans 3 Light"/>
                <a:ea typeface="+mn-lt"/>
                <a:cs typeface="+mn-lt"/>
              </a:rPr>
              <a:t>Incitations</a:t>
            </a:r>
            <a:r>
              <a:rPr lang="en-GB" sz="1200">
                <a:latin typeface="Source Sans 3 Light"/>
                <a:ea typeface="+mn-lt"/>
                <a:cs typeface="+mn-lt"/>
              </a:rPr>
              <a:t>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économiques</a:t>
            </a:r>
            <a:r>
              <a:rPr lang="en-GB" sz="1200">
                <a:latin typeface="Source Sans 3 Light"/>
                <a:ea typeface="+mn-lt"/>
                <a:cs typeface="+mn-lt"/>
              </a:rPr>
              <a:t> : prix, taxes et subventions pour amortir les coûts d'investissement.</a:t>
            </a:r>
          </a:p>
          <a:p>
            <a:pPr algn="l">
              <a:lnSpc>
                <a:spcPct val="100000"/>
              </a:lnSpc>
            </a:pPr>
            <a:r>
              <a:rPr lang="en-GB" sz="1200" err="1">
                <a:latin typeface="Source Sans 3 Light"/>
                <a:ea typeface="+mn-lt"/>
                <a:cs typeface="+mn-lt"/>
              </a:rPr>
              <a:t>Incitations</a:t>
            </a:r>
            <a:r>
              <a:rPr lang="en-GB" sz="1200">
                <a:latin typeface="Source Sans 3 Light"/>
                <a:ea typeface="+mn-lt"/>
                <a:cs typeface="+mn-lt"/>
              </a:rPr>
              <a:t> et </a:t>
            </a:r>
            <a:r>
              <a:rPr lang="en-GB" sz="1200" err="1">
                <a:latin typeface="Source Sans 3 Light"/>
                <a:ea typeface="+mn-lt"/>
                <a:cs typeface="+mn-lt"/>
              </a:rPr>
              <a:t>soutien</a:t>
            </a:r>
            <a:r>
              <a:rPr lang="en-GB" sz="1200">
                <a:latin typeface="Source Sans 3 Light"/>
                <a:ea typeface="+mn-lt"/>
                <a:cs typeface="+mn-lt"/>
              </a:rPr>
              <a:t> financier pour l'exploitation des sources de chaleur locales potentielles </a:t>
            </a:r>
          </a:p>
          <a:p>
            <a:pPr algn="l">
              <a:lnSpc>
                <a:spcPct val="100000"/>
              </a:lnSpc>
            </a:pPr>
            <a:r>
              <a:rPr lang="en-GB" sz="1200" dirty="0">
                <a:latin typeface="Source Sans 3 Light"/>
                <a:ea typeface="+mn-lt"/>
                <a:cs typeface="+mn-lt"/>
              </a:rPr>
              <a:t>Encourager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l'échange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systèmes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de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chauffage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en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combinaison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avec la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rénovation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.</a:t>
            </a:r>
          </a:p>
          <a:p>
            <a:pPr algn="l">
              <a:lnSpc>
                <a:spcPct val="100000"/>
              </a:lnSpc>
            </a:pPr>
            <a:endParaRPr lang="en-GB" sz="1200" dirty="0">
              <a:latin typeface="Source Sans 3 Light" panose="020B0303030403020204" pitchFamily="34" charset="0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03B5FCE9-5827-178E-913F-040987F85FE5}"/>
              </a:ext>
            </a:extLst>
          </p:cNvPr>
          <p:cNvSpPr txBox="1">
            <a:spLocks/>
          </p:cNvSpPr>
          <p:nvPr/>
        </p:nvSpPr>
        <p:spPr>
          <a:xfrm>
            <a:off x="4523657" y="3217349"/>
            <a:ext cx="2310772" cy="27949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1200" b="1" dirty="0">
                <a:latin typeface="Source Sans 3 Light"/>
              </a:rPr>
              <a:t>6) </a:t>
            </a:r>
            <a:r>
              <a:rPr lang="en-GB" sz="1200" b="1" dirty="0">
                <a:latin typeface="Source Sans 3 Light"/>
                <a:ea typeface="+mn-lt"/>
                <a:cs typeface="+mn-lt"/>
              </a:rPr>
              <a:t>UN ÉCOSYSTÈME JURIDIQUE COOPÉRATIF </a:t>
            </a:r>
          </a:p>
          <a:p>
            <a:pPr algn="l">
              <a:lnSpc>
                <a:spcPct val="100000"/>
              </a:lnSpc>
            </a:pPr>
            <a:r>
              <a:rPr lang="en-GB" sz="1200" dirty="0" err="1">
                <a:latin typeface="Source Sans 3 Light"/>
                <a:ea typeface="+mn-lt"/>
                <a:cs typeface="+mn-lt"/>
              </a:rPr>
              <a:t>Incitations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et </a:t>
            </a:r>
            <a:r>
              <a:rPr lang="en-GB" sz="1200" dirty="0" err="1">
                <a:latin typeface="Source Sans 3 Light"/>
                <a:ea typeface="+mn-lt"/>
                <a:cs typeface="+mn-lt"/>
              </a:rPr>
              <a:t>avantages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clairs pour les citoyens à se connecter au chauffage urbain lorsqu'il est disponible et à participer à la transition thermique.</a:t>
            </a:r>
            <a:endParaRPr lang="en-GB" sz="1200">
              <a:latin typeface="Source Sans 3 Light"/>
            </a:endParaRPr>
          </a:p>
          <a:p>
            <a:pPr algn="l">
              <a:lnSpc>
                <a:spcPct val="100000"/>
              </a:lnSpc>
            </a:pPr>
            <a:r>
              <a:rPr lang="en-GB" sz="1200" dirty="0" err="1">
                <a:latin typeface="Source Sans 3 Light"/>
                <a:ea typeface="+mn-lt"/>
                <a:cs typeface="+mn-lt"/>
              </a:rPr>
              <a:t>Tirer</a:t>
            </a:r>
            <a:r>
              <a:rPr lang="en-GB" sz="1200" dirty="0">
                <a:latin typeface="Source Sans 3 Light"/>
                <a:ea typeface="+mn-lt"/>
                <a:cs typeface="+mn-lt"/>
              </a:rPr>
              <a:t> parti des compagnies de services énergétiques, en développant des bureaux de conseil et en s'engageant avec les compagnies appartenant à la ville.</a:t>
            </a:r>
            <a:endParaRPr lang="en-GB" sz="1200">
              <a:latin typeface="Source Sans 3 Light"/>
              <a:ea typeface="+mn-lt"/>
              <a:cs typeface="+mn-lt"/>
            </a:endParaRPr>
          </a:p>
          <a:p>
            <a:pPr algn="l">
              <a:lnSpc>
                <a:spcPct val="100000"/>
              </a:lnSpc>
            </a:pPr>
            <a:endParaRPr lang="en-GB" sz="1200" dirty="0">
              <a:latin typeface="Source Sans 3 Light"/>
            </a:endParaRPr>
          </a:p>
          <a:p>
            <a:pPr algn="l">
              <a:lnSpc>
                <a:spcPct val="100000"/>
              </a:lnSpc>
            </a:pPr>
            <a:endParaRPr lang="en-GB" sz="1200" dirty="0">
              <a:latin typeface="Source Sans 3 Light" panose="020B03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8AC857-57DC-3477-8810-BBC86CD9C200}"/>
              </a:ext>
            </a:extLst>
          </p:cNvPr>
          <p:cNvSpPr txBox="1">
            <a:spLocks/>
          </p:cNvSpPr>
          <p:nvPr/>
        </p:nvSpPr>
        <p:spPr>
          <a:xfrm>
            <a:off x="7385316" y="3569071"/>
            <a:ext cx="3185825" cy="8764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800" dirty="0" err="1">
                <a:latin typeface="Source Sans 3 Light"/>
                <a:ea typeface="+mn-lt"/>
                <a:cs typeface="+mn-lt"/>
              </a:rPr>
              <a:t>Partagez</a:t>
            </a:r>
            <a:r>
              <a:rPr lang="en-GB" sz="28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2800" dirty="0" err="1">
                <a:latin typeface="Source Sans 3 Light"/>
                <a:ea typeface="+mn-lt"/>
                <a:cs typeface="+mn-lt"/>
              </a:rPr>
              <a:t>votre</a:t>
            </a:r>
            <a:r>
              <a:rPr lang="en-GB" sz="2800" dirty="0">
                <a:latin typeface="Source Sans 3 Light"/>
                <a:ea typeface="+mn-lt"/>
                <a:cs typeface="+mn-lt"/>
              </a:rPr>
              <a:t> </a:t>
            </a:r>
            <a:r>
              <a:rPr lang="en-GB" sz="2800" dirty="0" err="1">
                <a:latin typeface="Source Sans 3 Light"/>
                <a:ea typeface="+mn-lt"/>
                <a:cs typeface="+mn-lt"/>
              </a:rPr>
              <a:t>histoire</a:t>
            </a:r>
            <a:r>
              <a:rPr lang="en-GB" sz="2800" dirty="0">
                <a:latin typeface="Source Sans 3 Light"/>
                <a:ea typeface="+mn-lt"/>
                <a:cs typeface="+mn-lt"/>
              </a:rPr>
              <a:t> !</a:t>
            </a:r>
            <a:br>
              <a:rPr lang="en-GB" sz="2800" dirty="0">
                <a:latin typeface="Source Sans 3 Light"/>
                <a:ea typeface="+mn-lt"/>
                <a:cs typeface="+mn-lt"/>
              </a:rPr>
            </a:br>
            <a:endParaRPr lang="en-GB" sz="2800" dirty="0">
              <a:latin typeface="Source Sans 3 Light"/>
              <a:ea typeface="+mn-lt"/>
              <a:cs typeface="+mn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0742DDE-0D8E-A0B4-D285-BD3F4574A959}"/>
              </a:ext>
            </a:extLst>
          </p:cNvPr>
          <p:cNvSpPr txBox="1">
            <a:spLocks/>
          </p:cNvSpPr>
          <p:nvPr/>
        </p:nvSpPr>
        <p:spPr>
          <a:xfrm>
            <a:off x="7383677" y="2368891"/>
            <a:ext cx="4451728" cy="8509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GB" sz="2000" dirty="0">
                <a:latin typeface="Source Sans Pro Light"/>
                <a:ea typeface="Source Sans Pro Light"/>
                <a:cs typeface="+mn-lt"/>
              </a:rPr>
              <a:t>De quoi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votre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ville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a-t-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elle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besoin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pour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réussir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sa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</a:t>
            </a:r>
            <a:r>
              <a:rPr lang="en-GB" sz="2000" dirty="0" err="1">
                <a:latin typeface="Source Sans Pro Light"/>
                <a:ea typeface="Source Sans Pro Light"/>
                <a:cs typeface="+mn-lt"/>
              </a:rPr>
              <a:t>détoxification</a:t>
            </a:r>
            <a:r>
              <a:rPr lang="en-GB" sz="2000" dirty="0">
                <a:latin typeface="Source Sans Pro Light"/>
                <a:ea typeface="Source Sans Pro Light"/>
                <a:cs typeface="+mn-lt"/>
              </a:rPr>
              <a:t> ? </a:t>
            </a:r>
            <a:endParaRPr lang="fr-FR" dirty="0"/>
          </a:p>
          <a:p>
            <a:pPr algn="l">
              <a:lnSpc>
                <a:spcPct val="150000"/>
              </a:lnSpc>
            </a:pPr>
            <a:endParaRPr lang="en-GB" sz="1200" dirty="0"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pic>
        <p:nvPicPr>
          <p:cNvPr id="8" name="Image 7" descr="Une image contenant conception, lampe&#10;&#10;Description générée automatiquement">
            <a:extLst>
              <a:ext uri="{FF2B5EF4-FFF2-40B4-BE49-F238E27FC236}">
                <a16:creationId xmlns:a16="http://schemas.microsoft.com/office/drawing/2014/main" id="{CABACEC9-F4EE-3404-6E19-6FE9B8A37B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4341" y="3222657"/>
            <a:ext cx="2044744" cy="2044744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3CCB1C23-9E67-B857-5B14-68A0E6BE7A06}"/>
              </a:ext>
            </a:extLst>
          </p:cNvPr>
          <p:cNvGrpSpPr/>
          <p:nvPr/>
        </p:nvGrpSpPr>
        <p:grpSpPr>
          <a:xfrm>
            <a:off x="2935892" y="6007085"/>
            <a:ext cx="2883415" cy="850915"/>
            <a:chOff x="8512003" y="6146915"/>
            <a:chExt cx="2323338" cy="653405"/>
          </a:xfrm>
        </p:grpSpPr>
        <p:pic>
          <p:nvPicPr>
            <p:cNvPr id="10" name="Image 9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E84157C4-F5E0-2BFA-BD5F-EE70848C5A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579" t="32118" r="19089" b="42660"/>
            <a:stretch/>
          </p:blipFill>
          <p:spPr>
            <a:xfrm>
              <a:off x="8512003" y="6259525"/>
              <a:ext cx="1229229" cy="474554"/>
            </a:xfrm>
            <a:prstGeom prst="rect">
              <a:avLst/>
            </a:prstGeom>
          </p:spPr>
        </p:pic>
        <p:pic>
          <p:nvPicPr>
            <p:cNvPr id="11" name="Image 10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F1289C60-7467-711F-D70B-742102889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49" t="26133" r="21688" b="39140"/>
            <a:stretch/>
          </p:blipFill>
          <p:spPr>
            <a:xfrm>
              <a:off x="9720286" y="6146915"/>
              <a:ext cx="1115055" cy="653405"/>
            </a:xfrm>
            <a:prstGeom prst="rect">
              <a:avLst/>
            </a:prstGeom>
          </p:spPr>
        </p:pic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4C0A2586-31B4-D687-6F79-C8C2A61E6171}"/>
              </a:ext>
            </a:extLst>
          </p:cNvPr>
          <p:cNvSpPr txBox="1"/>
          <p:nvPr/>
        </p:nvSpPr>
        <p:spPr>
          <a:xfrm>
            <a:off x="474609" y="339679"/>
            <a:ext cx="6639992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</a:rPr>
              <a:t>De quoi 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les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villes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ont-elles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besoin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pour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détoxifier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err="1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leur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</a:t>
            </a:r>
            <a:r>
              <a:rPr lang="en-US" sz="3600" b="1" err="1">
                <a:solidFill>
                  <a:srgbClr val="0059AA"/>
                </a:solidFill>
                <a:latin typeface="Source Sans Pro Light"/>
                <a:ea typeface="Source Sans Pro Light"/>
                <a:cs typeface="+mn-lt"/>
              </a:rPr>
              <a:t>chauffage</a:t>
            </a:r>
            <a:r>
              <a:rPr lang="en-US" sz="3600" dirty="0">
                <a:solidFill>
                  <a:srgbClr val="000000"/>
                </a:solidFill>
                <a:latin typeface="Source Sans Pro Light"/>
                <a:ea typeface="Source Sans Pro Light"/>
                <a:cs typeface="+mn-lt"/>
              </a:rPr>
              <a:t> ?</a:t>
            </a:r>
            <a:endParaRPr lang="en-US" sz="3600" dirty="0">
              <a:latin typeface="Source Sans Pro Light"/>
              <a:ea typeface="Source Sans Pro Ligh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6349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C9D37-886C-5B8F-8DD7-38551A04B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6000" y="287948"/>
            <a:ext cx="10800000" cy="7200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Source Sans 3 SemiBold"/>
              </a:rPr>
              <a:t>REJOIGNEZ LA CAMPAGNE</a:t>
            </a:r>
            <a:endParaRPr lang="fr-FR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CB9F7206-E65A-D0DF-F703-CADE80E95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6356350"/>
            <a:ext cx="7315200" cy="365125"/>
          </a:xfrm>
        </p:spPr>
        <p:txBody>
          <a:bodyPr/>
          <a:lstStyle/>
          <a:p>
            <a:pPr algn="l"/>
            <a:r>
              <a:rPr lang="en-US" sz="900" dirty="0">
                <a:latin typeface="Source Sans 3 SemiBold" panose="020B0303030403020204" pitchFamily="34" charset="0"/>
              </a:rPr>
              <a:t>The Cities Heat Detox – Campaign</a:t>
            </a:r>
            <a:endParaRPr lang="en-SE" sz="900">
              <a:latin typeface="Source Sans 3 Light" panose="020B0303030403020204" pitchFamily="34" charset="0"/>
            </a:endParaRP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F71086F6-E857-F494-1DCF-13474425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D467E-22CD-164B-9B4C-B4CF5F192B78}" type="slidenum">
              <a:rPr lang="en-SE" sz="1000" smtClean="0">
                <a:latin typeface="Source Sans 3 Light" panose="020B0303030403020204" pitchFamily="34" charset="0"/>
              </a:rPr>
              <a:t>8</a:t>
            </a:fld>
            <a:endParaRPr lang="en-SE" sz="1000">
              <a:latin typeface="Source Sans 3 Light" panose="020B030303040302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C855998-3D8F-491E-56DF-202D2C8699D5}"/>
              </a:ext>
            </a:extLst>
          </p:cNvPr>
          <p:cNvSpPr txBox="1">
            <a:spLocks/>
          </p:cNvSpPr>
          <p:nvPr/>
        </p:nvSpPr>
        <p:spPr>
          <a:xfrm>
            <a:off x="545138" y="2022823"/>
            <a:ext cx="2520612" cy="6852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000" b="1" err="1">
                <a:solidFill>
                  <a:srgbClr val="00B6C2"/>
                </a:solidFill>
                <a:latin typeface="Source Sans Pro Light"/>
                <a:ea typeface="Source Sans Pro Light"/>
              </a:rPr>
              <a:t>Inscrivez-vous</a:t>
            </a:r>
            <a:r>
              <a:rPr lang="en-GB" sz="2000" dirty="0">
                <a:solidFill>
                  <a:srgbClr val="00B6C2"/>
                </a:solidFill>
                <a:latin typeface="Source Sans Pro Light"/>
                <a:ea typeface="Source Sans Pro Light"/>
                <a:cs typeface="+mn-lt"/>
              </a:rPr>
              <a:t> à la </a:t>
            </a:r>
            <a:r>
              <a:rPr lang="en-GB" sz="2000" err="1">
                <a:solidFill>
                  <a:srgbClr val="00B6C2"/>
                </a:solidFill>
                <a:latin typeface="Source Sans Pro Light"/>
                <a:ea typeface="Source Sans Pro Light"/>
                <a:cs typeface="+mn-lt"/>
              </a:rPr>
              <a:t>campagne</a:t>
            </a:r>
            <a:r>
              <a:rPr lang="en-GB" sz="2000" dirty="0">
                <a:solidFill>
                  <a:srgbClr val="00B6C2"/>
                </a:solidFill>
                <a:latin typeface="Source Sans Pro Light"/>
                <a:ea typeface="Source Sans Pro Light"/>
                <a:cs typeface="+mn-lt"/>
              </a:rPr>
              <a:t>.</a:t>
            </a:r>
            <a:endParaRPr lang="fr-FR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49561AEA-9CD3-3C83-ABBB-6D1CF28CEBE1}"/>
              </a:ext>
            </a:extLst>
          </p:cNvPr>
          <p:cNvSpPr txBox="1">
            <a:spLocks/>
          </p:cNvSpPr>
          <p:nvPr/>
        </p:nvSpPr>
        <p:spPr>
          <a:xfrm>
            <a:off x="543991" y="3431510"/>
            <a:ext cx="2032962" cy="6852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000" b="1" err="1">
                <a:solidFill>
                  <a:srgbClr val="0059AA"/>
                </a:solidFill>
                <a:latin typeface="Source Sans Pro Light"/>
                <a:ea typeface="Source Sans Pro"/>
              </a:rPr>
              <a:t>Présentez</a:t>
            </a:r>
            <a:r>
              <a:rPr lang="en-GB" sz="2000" dirty="0">
                <a:solidFill>
                  <a:srgbClr val="0059AA"/>
                </a:solidFill>
                <a:latin typeface="Source Sans Pro Light"/>
                <a:ea typeface="Source Sans Pro"/>
                <a:cs typeface="+mn-lt"/>
              </a:rPr>
              <a:t> </a:t>
            </a:r>
            <a:r>
              <a:rPr lang="en-GB" sz="2000" err="1">
                <a:solidFill>
                  <a:srgbClr val="0059AA"/>
                </a:solidFill>
                <a:latin typeface="Source Sans Pro Light"/>
                <a:ea typeface="Source Sans Pro"/>
                <a:cs typeface="+mn-lt"/>
              </a:rPr>
              <a:t>votre</a:t>
            </a:r>
            <a:r>
              <a:rPr lang="en-GB" sz="2000" dirty="0">
                <a:solidFill>
                  <a:srgbClr val="0059AA"/>
                </a:solidFill>
                <a:latin typeface="Source Sans Pro Light"/>
                <a:ea typeface="Source Sans Pro"/>
                <a:cs typeface="+mn-lt"/>
              </a:rPr>
              <a:t> mix </a:t>
            </a:r>
            <a:r>
              <a:rPr lang="en-GB" sz="2000" err="1">
                <a:solidFill>
                  <a:srgbClr val="0059AA"/>
                </a:solidFill>
                <a:latin typeface="Source Sans Pro Light"/>
                <a:ea typeface="Source Sans Pro"/>
                <a:cs typeface="+mn-lt"/>
              </a:rPr>
              <a:t>détox</a:t>
            </a:r>
            <a:r>
              <a:rPr lang="en-GB" sz="2000" dirty="0">
                <a:solidFill>
                  <a:srgbClr val="0059AA"/>
                </a:solidFill>
                <a:latin typeface="Source Sans Pro Light"/>
                <a:ea typeface="Source Sans Pro"/>
                <a:cs typeface="+mn-lt"/>
              </a:rPr>
              <a:t>.</a:t>
            </a:r>
            <a:endParaRPr lang="fr-FR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7305475-8264-30B6-3FA4-56BC44C2F5D1}"/>
              </a:ext>
            </a:extLst>
          </p:cNvPr>
          <p:cNvSpPr txBox="1">
            <a:spLocks/>
          </p:cNvSpPr>
          <p:nvPr/>
        </p:nvSpPr>
        <p:spPr>
          <a:xfrm>
            <a:off x="545138" y="4656252"/>
            <a:ext cx="2032962" cy="6852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sz="2000" b="1" dirty="0" err="1">
                <a:solidFill>
                  <a:srgbClr val="8CC73E"/>
                </a:solidFill>
                <a:latin typeface="Source Sans Pro"/>
                <a:ea typeface="Source Sans Pro"/>
              </a:rPr>
              <a:t>Contribuez</a:t>
            </a:r>
            <a:r>
              <a:rPr lang="en-GB" sz="2000" b="1" dirty="0">
                <a:solidFill>
                  <a:srgbClr val="8CC73E"/>
                </a:solidFill>
                <a:latin typeface="Source Sans Pro"/>
                <a:ea typeface="Source Sans Pro"/>
              </a:rPr>
              <a:t> </a:t>
            </a:r>
            <a:r>
              <a:rPr lang="en-GB" sz="2000" dirty="0">
                <a:solidFill>
                  <a:srgbClr val="8CC73E"/>
                </a:solidFill>
                <a:latin typeface="Source Sans Pro Light"/>
                <a:ea typeface="Source Sans Pro"/>
              </a:rPr>
              <a:t>à</a:t>
            </a:r>
            <a:r>
              <a:rPr lang="en-GB" sz="2000" dirty="0">
                <a:solidFill>
                  <a:srgbClr val="8CC73E"/>
                </a:solidFill>
                <a:latin typeface="Source Sans Pro Light"/>
                <a:ea typeface="Source Sans Pro"/>
                <a:cs typeface="Source Sans Pro Light" panose="020F0302020204030204" pitchFamily="34" charset="0"/>
              </a:rPr>
              <a:t> la </a:t>
            </a:r>
            <a:r>
              <a:rPr lang="en-GB" sz="2000" dirty="0" err="1">
                <a:solidFill>
                  <a:srgbClr val="8CC73E"/>
                </a:solidFill>
                <a:latin typeface="Source Sans Pro Light"/>
                <a:ea typeface="Source Sans Pro"/>
                <a:cs typeface="Source Sans Pro Light" panose="020F0302020204030204" pitchFamily="34" charset="0"/>
              </a:rPr>
              <a:t>campagne</a:t>
            </a:r>
            <a:endParaRPr lang="en-GB" sz="2000" dirty="0">
              <a:solidFill>
                <a:srgbClr val="8CC73E"/>
              </a:solidFill>
              <a:latin typeface="Source Sans Pro Light"/>
              <a:ea typeface="Source Sans Pro"/>
              <a:cs typeface="Source Sans Pro Light" panose="020F03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4CBA19-5E28-7ABB-60C6-7ADF1796CB7E}"/>
              </a:ext>
            </a:extLst>
          </p:cNvPr>
          <p:cNvSpPr txBox="1">
            <a:spLocks/>
          </p:cNvSpPr>
          <p:nvPr/>
        </p:nvSpPr>
        <p:spPr>
          <a:xfrm>
            <a:off x="2796865" y="3426130"/>
            <a:ext cx="2332695" cy="6745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err="1">
                <a:latin typeface="Source Sans Pro"/>
                <a:ea typeface="Source Sans Pro"/>
                <a:cs typeface="+mj-lt"/>
              </a:rPr>
              <a:t>Présentez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votre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mix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détox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.</a:t>
            </a:r>
          </a:p>
          <a:p>
            <a:pPr algn="l"/>
            <a:r>
              <a:rPr lang="en-US" sz="1400" dirty="0">
                <a:solidFill>
                  <a:srgbClr val="000000"/>
                </a:solidFill>
                <a:latin typeface="Source Sans Pro"/>
                <a:ea typeface="Source Sans Pro"/>
                <a:cs typeface="+mj-lt"/>
              </a:rPr>
              <a:t>En </a:t>
            </a:r>
            <a:r>
              <a:rPr lang="en-US" sz="1400" dirty="0" err="1">
                <a:solidFill>
                  <a:srgbClr val="000000"/>
                </a:solidFill>
                <a:latin typeface="Source Sans Pro"/>
                <a:ea typeface="Source Sans Pro"/>
                <a:cs typeface="+mj-lt"/>
              </a:rPr>
              <a:t>utilisant</a:t>
            </a:r>
            <a:r>
              <a:rPr lang="en-US" sz="1400" dirty="0">
                <a:solidFill>
                  <a:srgbClr val="000000"/>
                </a:solidFill>
                <a:latin typeface="Source Sans Pro"/>
                <a:ea typeface="Source Sans Pro"/>
                <a:cs typeface="+mj-lt"/>
              </a:rPr>
              <a:t> le kit Detox Comms Package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3085A2-1B18-1D17-9D47-DE7AF38A90F8}"/>
              </a:ext>
            </a:extLst>
          </p:cNvPr>
          <p:cNvSpPr txBox="1">
            <a:spLocks/>
          </p:cNvSpPr>
          <p:nvPr/>
        </p:nvSpPr>
        <p:spPr>
          <a:xfrm>
            <a:off x="2791930" y="1989717"/>
            <a:ext cx="2441806" cy="108360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err="1">
                <a:latin typeface="Source Sans Pro"/>
                <a:ea typeface="Source Sans Pro"/>
                <a:cs typeface="+mj-lt"/>
              </a:rPr>
              <a:t>Recevez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nos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mises à jour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régulières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, des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ressources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et des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opportunités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pour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vous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aider dans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votre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désintoxication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!</a:t>
            </a:r>
            <a:endParaRPr lang="fr-FR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48F24B9-13E4-09C7-3279-14DF04586EE8}"/>
              </a:ext>
            </a:extLst>
          </p:cNvPr>
          <p:cNvSpPr txBox="1">
            <a:spLocks/>
          </p:cNvSpPr>
          <p:nvPr/>
        </p:nvSpPr>
        <p:spPr>
          <a:xfrm>
            <a:off x="2791930" y="4658944"/>
            <a:ext cx="2441806" cy="10801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400" dirty="0" err="1">
                <a:latin typeface="Source Sans Pro"/>
                <a:ea typeface="Source Sans Pro"/>
                <a:cs typeface="+mj-lt"/>
              </a:rPr>
              <a:t>Figurez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sur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notre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carte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en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soumettant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votre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histoire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et/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ou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en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posant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votre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candidature au </a:t>
            </a:r>
            <a:r>
              <a:rPr lang="en-US" sz="1400" dirty="0" err="1">
                <a:latin typeface="Source Sans Pro"/>
                <a:ea typeface="Source Sans Pro"/>
                <a:cs typeface="+mj-lt"/>
              </a:rPr>
              <a:t>Covenantg</a:t>
            </a:r>
            <a:r>
              <a:rPr lang="en-US" sz="1400" dirty="0">
                <a:latin typeface="Source Sans Pro"/>
                <a:ea typeface="Source Sans Pro"/>
                <a:cs typeface="+mj-lt"/>
              </a:rPr>
              <a:t> Award</a:t>
            </a:r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D239AB1-5A1D-738C-B010-5F3CF3EAC65A}"/>
              </a:ext>
            </a:extLst>
          </p:cNvPr>
          <p:cNvSpPr txBox="1"/>
          <p:nvPr/>
        </p:nvSpPr>
        <p:spPr>
          <a:xfrm>
            <a:off x="2194601" y="1063725"/>
            <a:ext cx="8115681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kern="1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Disons</a:t>
            </a:r>
            <a:r>
              <a:rPr lang="en-GB" kern="1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-le haut et fort : Une </a:t>
            </a:r>
            <a:r>
              <a:rPr lang="en-GB" kern="1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chaleur</a:t>
            </a:r>
            <a:r>
              <a:rPr lang="en-GB" kern="1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saine dans les </a:t>
            </a:r>
            <a:r>
              <a:rPr lang="en-GB" kern="1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villes</a:t>
            </a:r>
            <a:r>
              <a:rPr lang="en-GB" kern="1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kern="1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implique</a:t>
            </a:r>
            <a:r>
              <a:rPr lang="en-GB" kern="1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un avenir sain pour </a:t>
            </a:r>
            <a:r>
              <a:rPr lang="en-GB" kern="1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l'Europe</a:t>
            </a:r>
            <a:r>
              <a:rPr lang="en-GB" kern="1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GB" sz="1800" kern="100" dirty="0">
                <a:effectLst/>
                <a:latin typeface="Source Sans Pro Light"/>
                <a:ea typeface="Source Sans Pro Light"/>
                <a:cs typeface="Source Sans Pro Light" panose="020F0302020204030204" pitchFamily="34" charset="0"/>
              </a:rPr>
              <a:t>!</a:t>
            </a:r>
            <a:br>
              <a:rPr lang="en-GB" kern="1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</a:br>
            <a:endParaRPr lang="en-GB" sz="1800" kern="100" dirty="0">
              <a:effectLst/>
              <a:latin typeface="Source Sans Pro Light"/>
              <a:ea typeface="Source Sans Pro Light"/>
              <a:cs typeface="Source Sans Pro Light" panose="020F0302020204030204" pitchFamily="34" charset="0"/>
            </a:endParaRPr>
          </a:p>
        </p:txBody>
      </p:sp>
      <p:pic>
        <p:nvPicPr>
          <p:cNvPr id="24" name="Image 23" descr="Une image contenant capture d’écran, Graphique, graphisme, Police&#10;&#10;Description générée automatiquement">
            <a:extLst>
              <a:ext uri="{FF2B5EF4-FFF2-40B4-BE49-F238E27FC236}">
                <a16:creationId xmlns:a16="http://schemas.microsoft.com/office/drawing/2014/main" id="{59A29762-FA91-AFE2-FA26-04AA34028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8411" y="868600"/>
            <a:ext cx="4703846" cy="4703846"/>
          </a:xfrm>
          <a:prstGeom prst="rect">
            <a:avLst/>
          </a:prstGeom>
        </p:spPr>
      </p:pic>
      <p:pic>
        <p:nvPicPr>
          <p:cNvPr id="28" name="Image 27" descr="Une image contenant motif, Graphique, pixel, conception&#10;&#10;Description générée automatiquement">
            <a:extLst>
              <a:ext uri="{FF2B5EF4-FFF2-40B4-BE49-F238E27FC236}">
                <a16:creationId xmlns:a16="http://schemas.microsoft.com/office/drawing/2014/main" id="{25815A7D-B887-3E50-A57B-540823F7C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2868" y="2289380"/>
            <a:ext cx="1905000" cy="1905000"/>
          </a:xfrm>
          <a:prstGeom prst="rect">
            <a:avLst/>
          </a:prstGeom>
        </p:spPr>
      </p:pic>
      <p:grpSp>
        <p:nvGrpSpPr>
          <p:cNvPr id="34" name="Groupe 33">
            <a:extLst>
              <a:ext uri="{FF2B5EF4-FFF2-40B4-BE49-F238E27FC236}">
                <a16:creationId xmlns:a16="http://schemas.microsoft.com/office/drawing/2014/main" id="{FE3F46BE-0CFF-B4EB-654D-F24A44F75F7F}"/>
              </a:ext>
            </a:extLst>
          </p:cNvPr>
          <p:cNvGrpSpPr/>
          <p:nvPr/>
        </p:nvGrpSpPr>
        <p:grpSpPr>
          <a:xfrm>
            <a:off x="8230289" y="5261746"/>
            <a:ext cx="2626416" cy="1223086"/>
            <a:chOff x="8230289" y="5170985"/>
            <a:chExt cx="2626416" cy="1223086"/>
          </a:xfrm>
        </p:grpSpPr>
        <p:pic>
          <p:nvPicPr>
            <p:cNvPr id="29" name="Image 28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456B9BCB-1DAF-B596-A315-64BB1359B0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8706" t="30179" b="38715"/>
            <a:stretch/>
          </p:blipFill>
          <p:spPr>
            <a:xfrm>
              <a:off x="8230289" y="5455049"/>
              <a:ext cx="2626416" cy="939022"/>
            </a:xfrm>
            <a:prstGeom prst="rect">
              <a:avLst/>
            </a:prstGeom>
          </p:spPr>
        </p:pic>
        <p:pic>
          <p:nvPicPr>
            <p:cNvPr id="30" name="Image 29" descr="Une image contenant noir, obscurité&#10;&#10;Description générée automatiquement">
              <a:extLst>
                <a:ext uri="{FF2B5EF4-FFF2-40B4-BE49-F238E27FC236}">
                  <a16:creationId xmlns:a16="http://schemas.microsoft.com/office/drawing/2014/main" id="{B64BC51D-95AA-EB1B-F441-D3F0C8158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8258" t="34481" r="12904" b="42691"/>
            <a:stretch/>
          </p:blipFill>
          <p:spPr>
            <a:xfrm>
              <a:off x="8374566" y="5170985"/>
              <a:ext cx="2091122" cy="727654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8EB7CD86-8108-8E64-5E02-AB4200F96F58}"/>
              </a:ext>
            </a:extLst>
          </p:cNvPr>
          <p:cNvSpPr txBox="1">
            <a:spLocks/>
          </p:cNvSpPr>
          <p:nvPr/>
        </p:nvSpPr>
        <p:spPr>
          <a:xfrm>
            <a:off x="8441001" y="4940678"/>
            <a:ext cx="2091122" cy="5501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Suivez-nous sur les </a:t>
            </a:r>
            <a:r>
              <a:rPr lang="en-US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réseaux</a:t>
            </a:r>
            <a:r>
              <a:rPr lang="en-US" sz="1600" dirty="0">
                <a:latin typeface="Source Sans Pro Light"/>
                <a:ea typeface="Source Sans Pro Light"/>
                <a:cs typeface="Source Sans Pro Light" panose="020F0302020204030204" pitchFamily="34" charset="0"/>
              </a:rPr>
              <a:t> </a:t>
            </a:r>
            <a:r>
              <a:rPr lang="en-US" sz="1600" dirty="0" err="1">
                <a:latin typeface="Source Sans Pro Light"/>
                <a:ea typeface="Source Sans Pro Light"/>
                <a:cs typeface="Source Sans Pro Light" panose="020F0302020204030204" pitchFamily="34" charset="0"/>
              </a:rPr>
              <a:t>sociaux</a:t>
            </a:r>
            <a:endParaRPr lang="en-US" sz="1600" dirty="0" err="1">
              <a:latin typeface="Source Sans Pro Light" panose="020F0302020204030204" pitchFamily="34" charset="0"/>
              <a:ea typeface="Source Sans Pro Light"/>
              <a:cs typeface="Source Sans Pro Light" panose="020F0302020204030204" pitchFamily="34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CDCCABC-E609-6A79-2140-B17C1C888F00}"/>
              </a:ext>
            </a:extLst>
          </p:cNvPr>
          <p:cNvSpPr txBox="1">
            <a:spLocks/>
          </p:cNvSpPr>
          <p:nvPr/>
        </p:nvSpPr>
        <p:spPr>
          <a:xfrm>
            <a:off x="5592696" y="4619489"/>
            <a:ext cx="2273222" cy="9383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 err="1">
                <a:latin typeface="Source Sans Pro Light"/>
                <a:ea typeface="Source Sans Pro Light"/>
              </a:rPr>
              <a:t>Visitez</a:t>
            </a:r>
            <a:r>
              <a:rPr lang="en-US" sz="1600" dirty="0">
                <a:latin typeface="Source Sans Pro Light"/>
                <a:ea typeface="Source Sans Pro Light"/>
              </a:rPr>
              <a:t> </a:t>
            </a:r>
            <a:r>
              <a:rPr lang="en-US" sz="1600" dirty="0" err="1">
                <a:latin typeface="Source Sans Pro Light"/>
                <a:ea typeface="Source Sans Pro Light"/>
              </a:rPr>
              <a:t>notre</a:t>
            </a:r>
            <a:r>
              <a:rPr lang="en-US" sz="1600" dirty="0">
                <a:latin typeface="Source Sans Pro Light"/>
                <a:ea typeface="Source Sans Pro Light"/>
              </a:rPr>
              <a:t> site internet</a:t>
            </a:r>
          </a:p>
          <a:p>
            <a:pPr algn="l"/>
            <a:r>
              <a:rPr lang="en-US" sz="1600" dirty="0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https://eu-mayors.ec.europa.eu/en/The-Cities-Heat-Detox</a:t>
            </a:r>
            <a:r>
              <a:rPr lang="en-US" sz="1600" dirty="0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</a:t>
            </a:r>
            <a:endParaRPr lang="en-SE" sz="1600">
              <a:solidFill>
                <a:srgbClr val="0059AA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EE7025DF-73D7-6351-9EDE-23EF2230CB9E}"/>
              </a:ext>
            </a:extLst>
          </p:cNvPr>
          <p:cNvSpPr txBox="1">
            <a:spLocks/>
          </p:cNvSpPr>
          <p:nvPr/>
        </p:nvSpPr>
        <p:spPr>
          <a:xfrm>
            <a:off x="5577857" y="5300514"/>
            <a:ext cx="2432338" cy="9383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dirty="0" err="1">
                <a:latin typeface="Source Sans Pro Light"/>
                <a:ea typeface="Source Sans Pro Light"/>
              </a:rPr>
              <a:t>Contactez</a:t>
            </a:r>
            <a:r>
              <a:rPr lang="en-US" sz="1600" dirty="0">
                <a:latin typeface="Source Sans Pro Light"/>
                <a:ea typeface="Source Sans Pro Light"/>
              </a:rPr>
              <a:t>-nous</a:t>
            </a:r>
            <a:endParaRPr lang="en-US" sz="1600" dirty="0">
              <a:latin typeface="Source Sans 3 SemiBold" panose="020B0303030403020204" pitchFamily="34" charset="0"/>
            </a:endParaRPr>
          </a:p>
          <a:p>
            <a:pPr algn="l"/>
            <a:r>
              <a:rPr lang="en-US" sz="1600" dirty="0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campaigns@eumayors.eu</a:t>
            </a:r>
            <a:r>
              <a:rPr lang="en-US" sz="1600" dirty="0">
                <a:solidFill>
                  <a:srgbClr val="0059AA"/>
                </a:solidFill>
                <a:latin typeface="Source Sans Pro Light" panose="020F0302020204030204" pitchFamily="34" charset="0"/>
                <a:cs typeface="Source Sans Pro Light" panose="020F0302020204030204" pitchFamily="34" charset="0"/>
              </a:rPr>
              <a:t> </a:t>
            </a:r>
            <a:endParaRPr lang="en-SE" sz="1600">
              <a:solidFill>
                <a:srgbClr val="0059AA"/>
              </a:solidFill>
              <a:latin typeface="Source Sans Pro Light" panose="020F0302020204030204" pitchFamily="34" charset="0"/>
              <a:cs typeface="Source Sans Pro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035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ecfea4f-ee54-4671-a1b6-73d55e8c41ed">
      <Terms xmlns="http://schemas.microsoft.com/office/infopath/2007/PartnerControls"/>
    </lcf76f155ced4ddcb4097134ff3c332f>
    <TaxCatchAll xmlns="c5d922da-e512-4c5d-aa42-266487e1f55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97926C7A5212A4CA73F8938036D9B3A" ma:contentTypeVersion="16" ma:contentTypeDescription="Crée un document." ma:contentTypeScope="" ma:versionID="855a7786b47a2884e974c036b3458f1c">
  <xsd:schema xmlns:xsd="http://www.w3.org/2001/XMLSchema" xmlns:xs="http://www.w3.org/2001/XMLSchema" xmlns:p="http://schemas.microsoft.com/office/2006/metadata/properties" xmlns:ns2="9ecfea4f-ee54-4671-a1b6-73d55e8c41ed" xmlns:ns3="c5d922da-e512-4c5d-aa42-266487e1f55e" targetNamespace="http://schemas.microsoft.com/office/2006/metadata/properties" ma:root="true" ma:fieldsID="58dc0cb679325dd1cdf1fbb2c58ffb5c" ns2:_="" ns3:_="">
    <xsd:import namespace="9ecfea4f-ee54-4671-a1b6-73d55e8c41ed"/>
    <xsd:import namespace="c5d922da-e512-4c5d-aa42-266487e1f5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cfea4f-ee54-4671-a1b6-73d55e8c41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fc801ed7-ebd6-4100-9abd-51aea90216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d922da-e512-4c5d-aa42-266487e1f5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125cc80-3ee4-4d79-ba4e-9f0a8bf24abe}" ma:internalName="TaxCatchAll" ma:showField="CatchAllData" ma:web="c5d922da-e512-4c5d-aa42-266487e1f5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88F3E5-12F2-4D07-B660-6747EA3FF14A}">
  <ds:schemaRefs>
    <ds:schemaRef ds:uri="http://www.w3.org/XML/1998/namespace"/>
    <ds:schemaRef ds:uri="http://schemas.microsoft.com/office/2006/documentManagement/types"/>
    <ds:schemaRef ds:uri="c5d922da-e512-4c5d-aa42-266487e1f55e"/>
    <ds:schemaRef ds:uri="http://schemas.microsoft.com/office/2006/metadata/properties"/>
    <ds:schemaRef ds:uri="http://purl.org/dc/terms/"/>
    <ds:schemaRef ds:uri="9ecfea4f-ee54-4671-a1b6-73d55e8c41ed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523844F-57A0-4CC6-B3AA-906EA6AFA1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cfea4f-ee54-4671-a1b6-73d55e8c41ed"/>
    <ds:schemaRef ds:uri="c5d922da-e512-4c5d-aa42-266487e1f5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E005F0C-960E-4D19-B0D8-3EB9688847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773</Words>
  <Application>Microsoft Office PowerPoint</Application>
  <PresentationFormat>Grand écran</PresentationFormat>
  <Paragraphs>86</Paragraphs>
  <Slides>8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Office Theme</vt:lpstr>
      <vt:lpstr>CAMPAGNE - CONVENTION DES MAIRES</vt:lpstr>
      <vt:lpstr>Pourquoi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REJOIGNEZ LA CAMPAGNE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COVENANT OF MAYORS CAMPAIGN</dc:title>
  <dc:creator>Jens Christiansen</dc:creator>
  <cp:lastModifiedBy>Allison Le Corre</cp:lastModifiedBy>
  <cp:revision>222</cp:revision>
  <dcterms:created xsi:type="dcterms:W3CDTF">2024-05-29T07:47:53Z</dcterms:created>
  <dcterms:modified xsi:type="dcterms:W3CDTF">2024-09-25T06:24:49Z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0x010100C97926C7A5212A4CA73F8938036D9B3A</vt:lpwstr>
  </property>
  <property fmtid="{D5CDD505-2E9C-101B-9397-08002B2CF9AE}" pid="3" name="MediaServiceImageTags">
    <vt:lpwstr/>
  </property>
</Properties>
</file>